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 smtClean="0"/>
              <a:t>Kliknite, da uredite slog podnaslova matrice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92A0-4A4F-4999-9D38-172AB7121989}" type="datetimeFigureOut">
              <a:rPr lang="sl-SI" smtClean="0"/>
              <a:t>31. 01. 2023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B0CCD-62D2-48B1-A8C0-D9C8A7DC252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19888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92A0-4A4F-4999-9D38-172AB7121989}" type="datetimeFigureOut">
              <a:rPr lang="sl-SI" smtClean="0"/>
              <a:t>31. 01. 2023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B0CCD-62D2-48B1-A8C0-D9C8A7DC252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91908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92A0-4A4F-4999-9D38-172AB7121989}" type="datetimeFigureOut">
              <a:rPr lang="sl-SI" smtClean="0"/>
              <a:t>31. 01. 2023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B0CCD-62D2-48B1-A8C0-D9C8A7DC252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89355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92A0-4A4F-4999-9D38-172AB7121989}" type="datetimeFigureOut">
              <a:rPr lang="sl-SI" smtClean="0"/>
              <a:t>31. 01. 2023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B0CCD-62D2-48B1-A8C0-D9C8A7DC252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47519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značba mesta besedil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značba mesta vsebin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značba mest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92A0-4A4F-4999-9D38-172AB7121989}" type="datetimeFigureOut">
              <a:rPr lang="sl-SI" smtClean="0"/>
              <a:t>31. 01. 2023</a:t>
            </a:fld>
            <a:endParaRPr lang="sl-SI"/>
          </a:p>
        </p:txBody>
      </p:sp>
      <p:sp>
        <p:nvSpPr>
          <p:cNvPr id="8" name="Označba mest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B0CCD-62D2-48B1-A8C0-D9C8A7DC252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786706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92A0-4A4F-4999-9D38-172AB7121989}" type="datetimeFigureOut">
              <a:rPr lang="sl-SI" smtClean="0"/>
              <a:t>31. 01. 2023</a:t>
            </a:fld>
            <a:endParaRPr lang="sl-SI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B0CCD-62D2-48B1-A8C0-D9C8A7DC252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11801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92A0-4A4F-4999-9D38-172AB7121989}" type="datetimeFigureOut">
              <a:rPr lang="sl-SI" smtClean="0"/>
              <a:t>31. 01. 2023</a:t>
            </a:fld>
            <a:endParaRPr lang="sl-SI"/>
          </a:p>
        </p:txBody>
      </p:sp>
      <p:sp>
        <p:nvSpPr>
          <p:cNvPr id="3" name="Označba mest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B0CCD-62D2-48B1-A8C0-D9C8A7DC252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20135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92A0-4A4F-4999-9D38-172AB7121989}" type="datetimeFigureOut">
              <a:rPr lang="sl-SI" smtClean="0"/>
              <a:t>31. 01. 2023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B0CCD-62D2-48B1-A8C0-D9C8A7DC252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96467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92A0-4A4F-4999-9D38-172AB7121989}" type="datetimeFigureOut">
              <a:rPr lang="sl-SI" smtClean="0"/>
              <a:t>31. 01. 2023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B0CCD-62D2-48B1-A8C0-D9C8A7DC252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98916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92A0-4A4F-4999-9D38-172AB7121989}" type="datetimeFigureOut">
              <a:rPr lang="sl-SI" smtClean="0"/>
              <a:t>31. 01. 2023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B0CCD-62D2-48B1-A8C0-D9C8A7DC252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10103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92A0-4A4F-4999-9D38-172AB7121989}" type="datetimeFigureOut">
              <a:rPr lang="sl-SI" smtClean="0"/>
              <a:t>31. 01. 2023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B0CCD-62D2-48B1-A8C0-D9C8A7DC252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30681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592A0-4A4F-4999-9D38-172AB7121989}" type="datetimeFigureOut">
              <a:rPr lang="sl-SI" smtClean="0"/>
              <a:t>31. 01. 2023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B0CCD-62D2-48B1-A8C0-D9C8A7DC252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82371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avokotnik 3"/>
          <p:cNvSpPr/>
          <p:nvPr/>
        </p:nvSpPr>
        <p:spPr>
          <a:xfrm>
            <a:off x="7210096" y="868160"/>
            <a:ext cx="4403833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l-SI" sz="800" dirty="0"/>
          </a:p>
          <a:p>
            <a:r>
              <a:rPr lang="sl-SI" sz="2000" dirty="0" smtClean="0"/>
              <a:t>Tvoj blagoslov naj </a:t>
            </a:r>
            <a:r>
              <a:rPr lang="sl-SI" sz="2000" dirty="0"/>
              <a:t>nas ogreje,</a:t>
            </a:r>
          </a:p>
          <a:p>
            <a:r>
              <a:rPr lang="sl-SI" sz="2000" dirty="0"/>
              <a:t>kot sončni žarek v zimskem mrazu</a:t>
            </a:r>
            <a:r>
              <a:rPr lang="sl-SI" sz="2000" dirty="0" smtClean="0"/>
              <a:t>.</a:t>
            </a:r>
            <a:endParaRPr lang="sl-SI" sz="2000" dirty="0"/>
          </a:p>
          <a:p>
            <a:endParaRPr lang="sl-SI" sz="800" dirty="0" smtClean="0"/>
          </a:p>
          <a:p>
            <a:r>
              <a:rPr lang="sl-SI" sz="2000" dirty="0" smtClean="0"/>
              <a:t>Tvoj </a:t>
            </a:r>
            <a:r>
              <a:rPr lang="sl-SI" sz="2000" dirty="0"/>
              <a:t>blagoslov naj nas osveži,</a:t>
            </a:r>
          </a:p>
          <a:p>
            <a:r>
              <a:rPr lang="sl-SI" sz="2000" dirty="0"/>
              <a:t>kot hladna voda v poletni vročini</a:t>
            </a:r>
            <a:r>
              <a:rPr lang="sl-SI" sz="2000" dirty="0" smtClean="0"/>
              <a:t>.</a:t>
            </a:r>
            <a:endParaRPr lang="sl-SI" sz="2000" dirty="0"/>
          </a:p>
          <a:p>
            <a:endParaRPr lang="sl-SI" sz="800" dirty="0" smtClean="0"/>
          </a:p>
          <a:p>
            <a:r>
              <a:rPr lang="sl-SI" sz="2000" dirty="0" smtClean="0"/>
              <a:t>Tvoj </a:t>
            </a:r>
            <a:r>
              <a:rPr lang="sl-SI" sz="2000" dirty="0"/>
              <a:t>blagoslov naj nas nasiti,</a:t>
            </a:r>
          </a:p>
          <a:p>
            <a:r>
              <a:rPr lang="sl-SI" sz="2000" dirty="0"/>
              <a:t>kot kos kruha v hudi lakoti</a:t>
            </a:r>
            <a:r>
              <a:rPr lang="sl-SI" sz="2000" dirty="0" smtClean="0"/>
              <a:t>.</a:t>
            </a:r>
            <a:endParaRPr lang="sl-SI" sz="2000" dirty="0"/>
          </a:p>
          <a:p>
            <a:endParaRPr lang="sl-SI" sz="800" dirty="0" smtClean="0"/>
          </a:p>
          <a:p>
            <a:r>
              <a:rPr lang="sl-SI" sz="2000" dirty="0" smtClean="0"/>
              <a:t>Tvoj </a:t>
            </a:r>
            <a:r>
              <a:rPr lang="sl-SI" sz="2000" dirty="0"/>
              <a:t>blagoslov naj nas krepi,</a:t>
            </a:r>
          </a:p>
          <a:p>
            <a:r>
              <a:rPr lang="sl-SI" sz="2000" dirty="0"/>
              <a:t>kot močno zdravilo v težki bolezni</a:t>
            </a:r>
            <a:r>
              <a:rPr lang="sl-SI" sz="2000" dirty="0" smtClean="0"/>
              <a:t>.</a:t>
            </a:r>
            <a:endParaRPr lang="sl-SI" sz="2000" dirty="0"/>
          </a:p>
          <a:p>
            <a:endParaRPr lang="sl-SI" sz="800" dirty="0" smtClean="0"/>
          </a:p>
          <a:p>
            <a:r>
              <a:rPr lang="sl-SI" sz="2000" dirty="0" smtClean="0"/>
              <a:t>Tvoj </a:t>
            </a:r>
            <a:r>
              <a:rPr lang="sl-SI" sz="2000" dirty="0"/>
              <a:t>blagoslov naj nas razveseli,</a:t>
            </a:r>
          </a:p>
          <a:p>
            <a:r>
              <a:rPr lang="sl-SI" sz="2000" dirty="0"/>
              <a:t>kot prijazna beseda dobrega prijatelja</a:t>
            </a:r>
            <a:r>
              <a:rPr lang="sl-SI" sz="2000" dirty="0" smtClean="0"/>
              <a:t>.</a:t>
            </a:r>
            <a:endParaRPr lang="sl-SI" sz="2000" dirty="0"/>
          </a:p>
          <a:p>
            <a:endParaRPr lang="sl-SI" sz="800" dirty="0" smtClean="0"/>
          </a:p>
          <a:p>
            <a:r>
              <a:rPr lang="sl-SI" sz="2000" dirty="0" smtClean="0"/>
              <a:t>Tvoj </a:t>
            </a:r>
            <a:r>
              <a:rPr lang="sl-SI" sz="2000" dirty="0"/>
              <a:t>blagoslov naj nas pomiri,</a:t>
            </a:r>
          </a:p>
          <a:p>
            <a:r>
              <a:rPr lang="sl-SI" sz="2000" dirty="0"/>
              <a:t>kot tolažeča roka matere in očeta</a:t>
            </a:r>
            <a:r>
              <a:rPr lang="sl-SI" sz="2000" dirty="0" smtClean="0"/>
              <a:t>.</a:t>
            </a:r>
            <a:endParaRPr lang="sl-SI" sz="2000" dirty="0"/>
          </a:p>
          <a:p>
            <a:endParaRPr lang="sl-SI" sz="800" dirty="0" smtClean="0"/>
          </a:p>
          <a:p>
            <a:r>
              <a:rPr lang="sl-SI" sz="2000" dirty="0" smtClean="0"/>
              <a:t>Tvoj </a:t>
            </a:r>
            <a:r>
              <a:rPr lang="sl-SI" sz="2000" dirty="0"/>
              <a:t>blagoslov naj nas osreči.</a:t>
            </a:r>
          </a:p>
          <a:p>
            <a:r>
              <a:rPr lang="sl-SI" dirty="0"/>
              <a:t>                                  </a:t>
            </a:r>
            <a:r>
              <a:rPr lang="sl-SI" dirty="0" smtClean="0"/>
              <a:t>                         </a:t>
            </a:r>
            <a:r>
              <a:rPr lang="sl-SI" sz="1600" i="1" dirty="0" smtClean="0"/>
              <a:t>Kurt </a:t>
            </a:r>
            <a:r>
              <a:rPr lang="sl-SI" sz="1600" i="1" dirty="0"/>
              <a:t>Rommel</a:t>
            </a:r>
            <a:endParaRPr lang="sl-SI" sz="1600" dirty="0"/>
          </a:p>
        </p:txBody>
      </p:sp>
      <p:pic>
        <p:nvPicPr>
          <p:cNvPr id="1028" name="Picture 4" descr="Prekrasna molitva za Božji blagoslov- Bože Sveti, natopi me blagoslovom,  kao što kiša natapa suhu zemlj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81" y="868160"/>
            <a:ext cx="5845833" cy="507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19410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86</Words>
  <Application>Microsoft Office PowerPoint</Application>
  <PresentationFormat>Širokozaslonsko</PresentationFormat>
  <Paragraphs>21</Paragraphs>
  <Slides>1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Officeova tema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HP</dc:creator>
  <cp:lastModifiedBy>HP</cp:lastModifiedBy>
  <cp:revision>2</cp:revision>
  <dcterms:created xsi:type="dcterms:W3CDTF">2023-01-31T02:55:41Z</dcterms:created>
  <dcterms:modified xsi:type="dcterms:W3CDTF">2023-01-31T03:07:47Z</dcterms:modified>
</cp:coreProperties>
</file>