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Kliknite, da 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19888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9190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935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4751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86706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11801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2013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6467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98916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010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3068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592A0-4A4F-4999-9D38-172AB7121989}" type="datetimeFigureOut">
              <a:rPr lang="sl-SI" smtClean="0"/>
              <a:t>31. 01. 2023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B0CCD-62D2-48B1-A8C0-D9C8A7DC25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23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Matevž Langus - Devica Marija.jpg - Wikimedia Com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41130"/>
            <a:ext cx="4319752" cy="586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5538952" y="868160"/>
            <a:ext cx="6074978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sl-SI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Pozdravljena</a:t>
            </a: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Gospa, sveta kraljica, sveta Božja mati Marija, </a:t>
            </a:r>
            <a:endParaRPr lang="sl-SI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sl-SI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 </a:t>
            </a: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postala devica Cerkev.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Izbral </a:t>
            </a: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 je najsvetejši Oče nebeški in te posvetil z najsvetejšim ljubljenim Sinom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Svetim Duhom Tolažnikom.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 </a:t>
            </a: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tebi je bila in je vsa polnost milosti in vse dobro.</a:t>
            </a:r>
            <a:endParaRPr lang="sl-SI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sl-SI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Pozdravljena</a:t>
            </a: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njegova palača!</a:t>
            </a:r>
            <a:endParaRPr lang="sl-SI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Pozdravljena, njegov tabernakelj!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Pozdravljena, njegovo domovanje!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Pozdravljena</a:t>
            </a: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njegovo oblačilo!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Pozdravljena, njegova dekla!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Pozdravljena, njegova mati!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vse ve svete kreposti, ki se po milosti 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razsvetljenju Svetega Duha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izlivate v srca verujočih,</a:t>
            </a:r>
            <a:b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jih iz nevernih spreminjate v Bogu zveste.</a:t>
            </a:r>
            <a:endParaRPr lang="sl-SI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941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Širokozaslonsko</PresentationFormat>
  <Paragraphs>4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HP</dc:creator>
  <cp:lastModifiedBy>HP</cp:lastModifiedBy>
  <cp:revision>1</cp:revision>
  <dcterms:created xsi:type="dcterms:W3CDTF">2023-01-31T02:55:41Z</dcterms:created>
  <dcterms:modified xsi:type="dcterms:W3CDTF">2023-01-31T02:56:10Z</dcterms:modified>
</cp:coreProperties>
</file>