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73" r:id="rId3"/>
    <p:sldId id="275" r:id="rId4"/>
    <p:sldId id="277" r:id="rId5"/>
    <p:sldId id="279" r:id="rId6"/>
    <p:sldId id="281" r:id="rId7"/>
    <p:sldId id="283" r:id="rId8"/>
    <p:sldId id="285" r:id="rId9"/>
    <p:sldId id="287" r:id="rId10"/>
    <p:sldId id="289" r:id="rId11"/>
    <p:sldId id="291" r:id="rId12"/>
    <p:sldId id="293" r:id="rId13"/>
    <p:sldId id="295" r:id="rId14"/>
    <p:sldId id="297" r:id="rId15"/>
    <p:sldId id="299" r:id="rId16"/>
    <p:sldId id="300" r:id="rId17"/>
  </p:sldIdLst>
  <p:sldSz cx="10080625" cy="7559675"/>
  <p:notesSz cx="7559675" cy="10691813"/>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498" y="72"/>
      </p:cViewPr>
      <p:guideLst>
        <p:guide orient="horz" pos="2381"/>
        <p:guide pos="31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Ograda glave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sl-SI" sz="1400" b="0" i="0" u="none" strike="noStrike" kern="1200">
              <a:ln>
                <a:noFill/>
              </a:ln>
              <a:latin typeface="Arial" pitchFamily="18"/>
              <a:ea typeface="Microsoft YaHei" pitchFamily="2"/>
              <a:cs typeface="Mangal" pitchFamily="2"/>
            </a:endParaRPr>
          </a:p>
        </p:txBody>
      </p:sp>
      <p:sp>
        <p:nvSpPr>
          <p:cNvPr id="3" name="Ograda datuma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endParaRPr lang="sl-SI" sz="1400" b="0" i="0" u="none" strike="noStrike" kern="1200">
              <a:ln>
                <a:noFill/>
              </a:ln>
              <a:latin typeface="Arial" pitchFamily="18"/>
              <a:ea typeface="Microsoft YaHei" pitchFamily="2"/>
              <a:cs typeface="Mangal" pitchFamily="2"/>
            </a:endParaRPr>
          </a:p>
        </p:txBody>
      </p:sp>
      <p:sp>
        <p:nvSpPr>
          <p:cNvPr id="4" name="Ograda noge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sl-SI" sz="1400" b="0" i="0" u="none" strike="noStrike" kern="1200">
              <a:ln>
                <a:noFill/>
              </a:ln>
              <a:latin typeface="Arial" pitchFamily="18"/>
              <a:ea typeface="Microsoft YaHei" pitchFamily="2"/>
              <a:cs typeface="Mangal" pitchFamily="2"/>
            </a:endParaRPr>
          </a:p>
        </p:txBody>
      </p:sp>
      <p:sp>
        <p:nvSpPr>
          <p:cNvPr id="5" name="Ograda številke diapozitiva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fld id="{80F120A2-1908-49DD-BCBD-CE29850B3F41}" type="slidenum">
              <a:rPr/>
              <a:pPr marL="0" marR="0" lvl="0" indent="0" algn="r" rtl="0" hangingPunct="0">
                <a:lnSpc>
                  <a:spcPct val="100000"/>
                </a:lnSpc>
                <a:spcBef>
                  <a:spcPts val="0"/>
                </a:spcBef>
                <a:spcAft>
                  <a:spcPts val="0"/>
                </a:spcAft>
                <a:buNone/>
                <a:tabLst/>
                <a:defRPr sz="1400"/>
              </a:pPr>
              <a:t>‹#›</a:t>
            </a:fld>
            <a:endParaRPr lang="sl-SI" sz="1400" b="0" i="0" u="none" strike="noStrike" kern="1200">
              <a:ln>
                <a:noFill/>
              </a:ln>
              <a:latin typeface="Arial" pitchFamily="18"/>
              <a:ea typeface="Microsoft YaHei" pitchFamily="2"/>
              <a:cs typeface="Mangal" pitchFamily="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stranske slike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Ograda opomb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sl-SI"/>
          </a:p>
        </p:txBody>
      </p:sp>
      <p:sp>
        <p:nvSpPr>
          <p:cNvPr id="4" name="Ograda glave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sl-SI" sz="1400" kern="1200">
                <a:latin typeface="Times New Roman" pitchFamily="18"/>
                <a:ea typeface="Arial Unicode MS" pitchFamily="2"/>
                <a:cs typeface="Tahoma" pitchFamily="2"/>
              </a:defRPr>
            </a:lvl1pPr>
          </a:lstStyle>
          <a:p>
            <a:pPr lvl="0"/>
            <a:endParaRPr lang="sl-SI"/>
          </a:p>
        </p:txBody>
      </p:sp>
      <p:sp>
        <p:nvSpPr>
          <p:cNvPr id="5" name="Ograda datuma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sl-SI" sz="1400" kern="1200">
                <a:latin typeface="Times New Roman" pitchFamily="18"/>
                <a:ea typeface="Arial Unicode MS" pitchFamily="2"/>
                <a:cs typeface="Tahoma" pitchFamily="2"/>
              </a:defRPr>
            </a:lvl1pPr>
          </a:lstStyle>
          <a:p>
            <a:pPr lvl="0"/>
            <a:endParaRPr lang="sl-SI"/>
          </a:p>
        </p:txBody>
      </p:sp>
      <p:sp>
        <p:nvSpPr>
          <p:cNvPr id="6" name="Ograda noge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sl-SI" sz="1400" kern="1200">
                <a:latin typeface="Times New Roman" pitchFamily="18"/>
                <a:ea typeface="Arial Unicode MS" pitchFamily="2"/>
                <a:cs typeface="Tahoma" pitchFamily="2"/>
              </a:defRPr>
            </a:lvl1pPr>
          </a:lstStyle>
          <a:p>
            <a:pPr lvl="0"/>
            <a:endParaRPr lang="sl-SI"/>
          </a:p>
        </p:txBody>
      </p:sp>
      <p:sp>
        <p:nvSpPr>
          <p:cNvPr id="7" name="Ograda številke diapozitiva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sl-SI" sz="1400" kern="1200">
                <a:latin typeface="Times New Roman" pitchFamily="18"/>
                <a:ea typeface="Arial Unicode MS" pitchFamily="2"/>
                <a:cs typeface="Tahoma" pitchFamily="2"/>
              </a:defRPr>
            </a:lvl1pPr>
          </a:lstStyle>
          <a:p>
            <a:pPr lvl="0"/>
            <a:fld id="{58CCA667-9E96-4B98-9EA1-780C95EEB29C}" type="slidenum">
              <a:rPr/>
              <a:pPr lvl="0"/>
              <a:t>‹#›</a:t>
            </a:fld>
            <a:endParaRPr lang="sl-SI"/>
          </a:p>
        </p:txBody>
      </p:sp>
    </p:spTree>
  </p:cSld>
  <p:clrMap bg1="lt1" tx1="dk1" bg2="lt2" tx2="dk2" accent1="accent1" accent2="accent2" accent3="accent3" accent4="accent4" accent5="accent5" accent6="accent6" hlink="hlink" folHlink="folHlink"/>
  <p:notesStyle>
    <a:lvl1pPr marL="216000" marR="0" indent="-216000" rtl="0" hangingPunct="0">
      <a:tabLst/>
      <a:defRPr lang="sl-SI" sz="2000" b="0" i="0" u="none" strike="noStrike" kern="1200">
        <a:ln>
          <a:noFill/>
        </a:ln>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Ograda opomb 2"/>
          <p:cNvSpPr txBox="1">
            <a:spLocks noGrp="1"/>
          </p:cNvSpPr>
          <p:nvPr>
            <p:ph type="body" sz="quarter" idx="1"/>
          </p:nvPr>
        </p:nvSpPr>
        <p:spPr/>
        <p:txBody>
          <a:bodyPr>
            <a:spAutoFit/>
          </a:bodyPr>
          <a:lstStyle/>
          <a:p>
            <a:endParaRPr lang="sl-S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755650" y="2347913"/>
            <a:ext cx="8569325" cy="1620837"/>
          </a:xfrm>
        </p:spPr>
        <p:txBody>
          <a:bodyPr/>
          <a:lstStyle/>
          <a:p>
            <a:r>
              <a:rPr lang="sl-SI"/>
              <a:t>Kliknite, če želite urediti slog naslova matrice</a:t>
            </a:r>
          </a:p>
        </p:txBody>
      </p:sp>
      <p:sp>
        <p:nvSpPr>
          <p:cNvPr id="3" name="Podnaslov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a:t>Kliknite, če želite urediti slog podnaslova matrice</a:t>
            </a:r>
          </a:p>
        </p:txBody>
      </p:sp>
      <p:sp>
        <p:nvSpPr>
          <p:cNvPr id="4" name="Ograda datuma 3"/>
          <p:cNvSpPr>
            <a:spLocks noGrp="1"/>
          </p:cNvSpPr>
          <p:nvPr>
            <p:ph type="dt" sz="half" idx="10"/>
          </p:nvPr>
        </p:nvSpPr>
        <p:spPr/>
        <p:txBody>
          <a:bodyPr/>
          <a:lstStyle/>
          <a:p>
            <a:pPr lvl="0"/>
            <a:endParaRPr lang="sl-SI"/>
          </a:p>
        </p:txBody>
      </p:sp>
      <p:sp>
        <p:nvSpPr>
          <p:cNvPr id="5" name="Ograda noge 4"/>
          <p:cNvSpPr>
            <a:spLocks noGrp="1"/>
          </p:cNvSpPr>
          <p:nvPr>
            <p:ph type="ftr" sz="quarter" idx="11"/>
          </p:nvPr>
        </p:nvSpPr>
        <p:spPr/>
        <p:txBody>
          <a:bodyPr/>
          <a:lstStyle/>
          <a:p>
            <a:pPr lvl="0"/>
            <a:endParaRPr lang="sl-SI"/>
          </a:p>
        </p:txBody>
      </p:sp>
      <p:sp>
        <p:nvSpPr>
          <p:cNvPr id="6" name="Ograda številke diapozitiva 5"/>
          <p:cNvSpPr>
            <a:spLocks noGrp="1"/>
          </p:cNvSpPr>
          <p:nvPr>
            <p:ph type="sldNum" sz="quarter" idx="12"/>
          </p:nvPr>
        </p:nvSpPr>
        <p:spPr/>
        <p:txBody>
          <a:bodyPr/>
          <a:lstStyle/>
          <a:p>
            <a:pPr lvl="0"/>
            <a:fld id="{A364B7E0-42AD-4153-8EEF-D42F0F21167D}" type="slidenum">
              <a:rPr/>
              <a:pPr lvl="0"/>
              <a:t>‹#›</a:t>
            </a:fld>
            <a:endParaRPr lang="sl-SI"/>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Kliknite, če želite urediti slog naslova matrice</a:t>
            </a:r>
          </a:p>
        </p:txBody>
      </p:sp>
      <p:sp>
        <p:nvSpPr>
          <p:cNvPr id="3" name="Ograda vsebine 2"/>
          <p:cNvSpPr>
            <a:spLocks noGrp="1"/>
          </p:cNvSpPr>
          <p:nvPr>
            <p:ph idx="1"/>
          </p:nvPr>
        </p:nvSpPr>
        <p:spPr/>
        <p:txBody>
          <a:body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pPr lvl="0"/>
            <a:endParaRPr lang="sl-SI"/>
          </a:p>
        </p:txBody>
      </p:sp>
      <p:sp>
        <p:nvSpPr>
          <p:cNvPr id="5" name="Ograda noge 4"/>
          <p:cNvSpPr>
            <a:spLocks noGrp="1"/>
          </p:cNvSpPr>
          <p:nvPr>
            <p:ph type="ftr" sz="quarter" idx="11"/>
          </p:nvPr>
        </p:nvSpPr>
        <p:spPr/>
        <p:txBody>
          <a:bodyPr/>
          <a:lstStyle/>
          <a:p>
            <a:pPr lvl="0"/>
            <a:endParaRPr lang="sl-SI"/>
          </a:p>
        </p:txBody>
      </p:sp>
      <p:sp>
        <p:nvSpPr>
          <p:cNvPr id="6" name="Ograda številke diapozitiva 5"/>
          <p:cNvSpPr>
            <a:spLocks noGrp="1"/>
          </p:cNvSpPr>
          <p:nvPr>
            <p:ph type="sldNum" sz="quarter" idx="12"/>
          </p:nvPr>
        </p:nvSpPr>
        <p:spPr/>
        <p:txBody>
          <a:bodyPr/>
          <a:lstStyle/>
          <a:p>
            <a:pPr lvl="0"/>
            <a:fld id="{FA0919BF-B2AF-40ED-A69A-F9E33A681529}" type="slidenum">
              <a:rPr/>
              <a:pPr lvl="0"/>
              <a:t>‹#›</a:t>
            </a:fld>
            <a:endParaRPr lang="sl-SI"/>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96925" y="4857750"/>
            <a:ext cx="8567738" cy="1501775"/>
          </a:xfrm>
        </p:spPr>
        <p:txBody>
          <a:bodyPr anchor="t"/>
          <a:lstStyle>
            <a:lvl1pPr algn="l">
              <a:defRPr sz="4000" b="1" cap="all"/>
            </a:lvl1pPr>
          </a:lstStyle>
          <a:p>
            <a:r>
              <a:rPr lang="sl-SI"/>
              <a:t>Kliknite, če želite urediti slog naslova matrice</a:t>
            </a:r>
          </a:p>
        </p:txBody>
      </p:sp>
      <p:sp>
        <p:nvSpPr>
          <p:cNvPr id="3" name="Ograda besedila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Kliknite, če želite urediti sloge besedila matrice</a:t>
            </a:r>
          </a:p>
        </p:txBody>
      </p:sp>
      <p:sp>
        <p:nvSpPr>
          <p:cNvPr id="4" name="Ograda datuma 3"/>
          <p:cNvSpPr>
            <a:spLocks noGrp="1"/>
          </p:cNvSpPr>
          <p:nvPr>
            <p:ph type="dt" sz="half" idx="10"/>
          </p:nvPr>
        </p:nvSpPr>
        <p:spPr/>
        <p:txBody>
          <a:bodyPr/>
          <a:lstStyle/>
          <a:p>
            <a:pPr lvl="0"/>
            <a:endParaRPr lang="sl-SI"/>
          </a:p>
        </p:txBody>
      </p:sp>
      <p:sp>
        <p:nvSpPr>
          <p:cNvPr id="5" name="Ograda noge 4"/>
          <p:cNvSpPr>
            <a:spLocks noGrp="1"/>
          </p:cNvSpPr>
          <p:nvPr>
            <p:ph type="ftr" sz="quarter" idx="11"/>
          </p:nvPr>
        </p:nvSpPr>
        <p:spPr/>
        <p:txBody>
          <a:bodyPr/>
          <a:lstStyle/>
          <a:p>
            <a:pPr lvl="0"/>
            <a:endParaRPr lang="sl-SI"/>
          </a:p>
        </p:txBody>
      </p:sp>
      <p:sp>
        <p:nvSpPr>
          <p:cNvPr id="6" name="Ograda številke diapozitiva 5"/>
          <p:cNvSpPr>
            <a:spLocks noGrp="1"/>
          </p:cNvSpPr>
          <p:nvPr>
            <p:ph type="sldNum" sz="quarter" idx="12"/>
          </p:nvPr>
        </p:nvSpPr>
        <p:spPr/>
        <p:txBody>
          <a:bodyPr/>
          <a:lstStyle/>
          <a:p>
            <a:pPr lvl="0"/>
            <a:fld id="{FC5BEF49-5DF7-4975-A634-86905CA83785}" type="slidenum">
              <a:rPr/>
              <a:pPr lvl="0"/>
              <a:t>‹#›</a:t>
            </a:fld>
            <a:endParaRPr lang="sl-SI"/>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Kliknite, če želite urediti slog naslova matrice</a:t>
            </a:r>
          </a:p>
        </p:txBody>
      </p:sp>
      <p:sp>
        <p:nvSpPr>
          <p:cNvPr id="3" name="Ograda vsebine 2"/>
          <p:cNvSpPr>
            <a:spLocks noGrp="1"/>
          </p:cNvSpPr>
          <p:nvPr>
            <p:ph sz="half" idx="1"/>
          </p:nvPr>
        </p:nvSpPr>
        <p:spPr>
          <a:xfrm>
            <a:off x="503238" y="1768475"/>
            <a:ext cx="4459287"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vsebine 3"/>
          <p:cNvSpPr>
            <a:spLocks noGrp="1"/>
          </p:cNvSpPr>
          <p:nvPr>
            <p:ph sz="half" idx="2"/>
          </p:nvPr>
        </p:nvSpPr>
        <p:spPr>
          <a:xfrm>
            <a:off x="5114925" y="1768475"/>
            <a:ext cx="4460875"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grada datuma 4"/>
          <p:cNvSpPr>
            <a:spLocks noGrp="1"/>
          </p:cNvSpPr>
          <p:nvPr>
            <p:ph type="dt" sz="half" idx="10"/>
          </p:nvPr>
        </p:nvSpPr>
        <p:spPr/>
        <p:txBody>
          <a:bodyPr/>
          <a:lstStyle/>
          <a:p>
            <a:pPr lvl="0"/>
            <a:endParaRPr lang="sl-SI"/>
          </a:p>
        </p:txBody>
      </p:sp>
      <p:sp>
        <p:nvSpPr>
          <p:cNvPr id="6" name="Ograda noge 5"/>
          <p:cNvSpPr>
            <a:spLocks noGrp="1"/>
          </p:cNvSpPr>
          <p:nvPr>
            <p:ph type="ftr" sz="quarter" idx="11"/>
          </p:nvPr>
        </p:nvSpPr>
        <p:spPr/>
        <p:txBody>
          <a:bodyPr/>
          <a:lstStyle/>
          <a:p>
            <a:pPr lvl="0"/>
            <a:endParaRPr lang="sl-SI"/>
          </a:p>
        </p:txBody>
      </p:sp>
      <p:sp>
        <p:nvSpPr>
          <p:cNvPr id="7" name="Ograda številke diapozitiva 6"/>
          <p:cNvSpPr>
            <a:spLocks noGrp="1"/>
          </p:cNvSpPr>
          <p:nvPr>
            <p:ph type="sldNum" sz="quarter" idx="12"/>
          </p:nvPr>
        </p:nvSpPr>
        <p:spPr/>
        <p:txBody>
          <a:bodyPr/>
          <a:lstStyle/>
          <a:p>
            <a:pPr lvl="0"/>
            <a:fld id="{DFCFF47F-64E9-4370-9024-FBAAB186C25A}" type="slidenum">
              <a:rPr/>
              <a:pPr lvl="0"/>
              <a:t>‹#›</a:t>
            </a:fld>
            <a:endParaRPr lang="sl-SI"/>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504825" y="303213"/>
            <a:ext cx="9072563" cy="1258887"/>
          </a:xfrm>
        </p:spPr>
        <p:txBody>
          <a:bodyPr/>
          <a:lstStyle>
            <a:lvl1pPr>
              <a:defRPr/>
            </a:lvl1pPr>
          </a:lstStyle>
          <a:p>
            <a:r>
              <a:rPr lang="sl-SI"/>
              <a:t>Kliknite, če želite urediti slog naslova matrice</a:t>
            </a:r>
          </a:p>
        </p:txBody>
      </p:sp>
      <p:sp>
        <p:nvSpPr>
          <p:cNvPr id="3" name="Ograda besedila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če želite urediti sloge besedila matrice</a:t>
            </a:r>
          </a:p>
        </p:txBody>
      </p:sp>
      <p:sp>
        <p:nvSpPr>
          <p:cNvPr id="4" name="Ograda vsebine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grada besedila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če želite urediti sloge besedila matrice</a:t>
            </a:r>
          </a:p>
        </p:txBody>
      </p:sp>
      <p:sp>
        <p:nvSpPr>
          <p:cNvPr id="6" name="Ograda vsebine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grada datuma 6"/>
          <p:cNvSpPr>
            <a:spLocks noGrp="1"/>
          </p:cNvSpPr>
          <p:nvPr>
            <p:ph type="dt" sz="half" idx="10"/>
          </p:nvPr>
        </p:nvSpPr>
        <p:spPr/>
        <p:txBody>
          <a:bodyPr/>
          <a:lstStyle/>
          <a:p>
            <a:pPr lvl="0"/>
            <a:endParaRPr lang="sl-SI"/>
          </a:p>
        </p:txBody>
      </p:sp>
      <p:sp>
        <p:nvSpPr>
          <p:cNvPr id="8" name="Ograda noge 7"/>
          <p:cNvSpPr>
            <a:spLocks noGrp="1"/>
          </p:cNvSpPr>
          <p:nvPr>
            <p:ph type="ftr" sz="quarter" idx="11"/>
          </p:nvPr>
        </p:nvSpPr>
        <p:spPr/>
        <p:txBody>
          <a:bodyPr/>
          <a:lstStyle/>
          <a:p>
            <a:pPr lvl="0"/>
            <a:endParaRPr lang="sl-SI"/>
          </a:p>
        </p:txBody>
      </p:sp>
      <p:sp>
        <p:nvSpPr>
          <p:cNvPr id="9" name="Ograda številke diapozitiva 8"/>
          <p:cNvSpPr>
            <a:spLocks noGrp="1"/>
          </p:cNvSpPr>
          <p:nvPr>
            <p:ph type="sldNum" sz="quarter" idx="12"/>
          </p:nvPr>
        </p:nvSpPr>
        <p:spPr/>
        <p:txBody>
          <a:bodyPr/>
          <a:lstStyle/>
          <a:p>
            <a:pPr lvl="0"/>
            <a:fld id="{CD06020A-9CDA-4F43-9963-13E13DF86DDE}" type="slidenum">
              <a:rPr/>
              <a:pPr lvl="0"/>
              <a:t>‹#›</a:t>
            </a:fld>
            <a:endParaRPr lang="sl-SI"/>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Kliknite, če želite urediti slog naslova matrice</a:t>
            </a:r>
          </a:p>
        </p:txBody>
      </p:sp>
      <p:sp>
        <p:nvSpPr>
          <p:cNvPr id="3" name="Ograda datuma 2"/>
          <p:cNvSpPr>
            <a:spLocks noGrp="1"/>
          </p:cNvSpPr>
          <p:nvPr>
            <p:ph type="dt" sz="half" idx="10"/>
          </p:nvPr>
        </p:nvSpPr>
        <p:spPr/>
        <p:txBody>
          <a:bodyPr/>
          <a:lstStyle/>
          <a:p>
            <a:pPr lvl="0"/>
            <a:endParaRPr lang="sl-SI"/>
          </a:p>
        </p:txBody>
      </p:sp>
      <p:sp>
        <p:nvSpPr>
          <p:cNvPr id="4" name="Ograda noge 3"/>
          <p:cNvSpPr>
            <a:spLocks noGrp="1"/>
          </p:cNvSpPr>
          <p:nvPr>
            <p:ph type="ftr" sz="quarter" idx="11"/>
          </p:nvPr>
        </p:nvSpPr>
        <p:spPr/>
        <p:txBody>
          <a:bodyPr/>
          <a:lstStyle/>
          <a:p>
            <a:pPr lvl="0"/>
            <a:endParaRPr lang="sl-SI"/>
          </a:p>
        </p:txBody>
      </p:sp>
      <p:sp>
        <p:nvSpPr>
          <p:cNvPr id="5" name="Ograda številke diapozitiva 4"/>
          <p:cNvSpPr>
            <a:spLocks noGrp="1"/>
          </p:cNvSpPr>
          <p:nvPr>
            <p:ph type="sldNum" sz="quarter" idx="12"/>
          </p:nvPr>
        </p:nvSpPr>
        <p:spPr/>
        <p:txBody>
          <a:bodyPr/>
          <a:lstStyle/>
          <a:p>
            <a:pPr lvl="0"/>
            <a:fld id="{FCE67AD5-1D4D-4F09-B049-6800CC5FAEB8}" type="slidenum">
              <a:rPr/>
              <a:pPr lvl="0"/>
              <a:t>‹#›</a:t>
            </a:fld>
            <a:endParaRPr lang="sl-SI"/>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pPr lvl="0"/>
            <a:endParaRPr lang="sl-SI"/>
          </a:p>
        </p:txBody>
      </p:sp>
      <p:sp>
        <p:nvSpPr>
          <p:cNvPr id="3" name="Ograda noge 2"/>
          <p:cNvSpPr>
            <a:spLocks noGrp="1"/>
          </p:cNvSpPr>
          <p:nvPr>
            <p:ph type="ftr" sz="quarter" idx="11"/>
          </p:nvPr>
        </p:nvSpPr>
        <p:spPr/>
        <p:txBody>
          <a:bodyPr/>
          <a:lstStyle/>
          <a:p>
            <a:pPr lvl="0"/>
            <a:endParaRPr lang="sl-SI"/>
          </a:p>
        </p:txBody>
      </p:sp>
      <p:sp>
        <p:nvSpPr>
          <p:cNvPr id="4" name="Ograda številke diapozitiva 3"/>
          <p:cNvSpPr>
            <a:spLocks noGrp="1"/>
          </p:cNvSpPr>
          <p:nvPr>
            <p:ph type="sldNum" sz="quarter" idx="12"/>
          </p:nvPr>
        </p:nvSpPr>
        <p:spPr/>
        <p:txBody>
          <a:bodyPr/>
          <a:lstStyle/>
          <a:p>
            <a:pPr lvl="0"/>
            <a:fld id="{0EAAE579-A86D-482C-8A17-612448231127}" type="slidenum">
              <a:rPr/>
              <a:pPr lvl="0"/>
              <a:t>‹#›</a:t>
            </a:fld>
            <a:endParaRPr lang="sl-SI"/>
          </a:p>
        </p:txBody>
      </p:sp>
    </p:spTree>
  </p:cSld>
  <p:clrMapOvr>
    <a:masterClrMapping/>
  </p:clrMapOvr>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504825" y="301625"/>
            <a:ext cx="3316288" cy="1279525"/>
          </a:xfrm>
        </p:spPr>
        <p:txBody>
          <a:bodyPr anchor="b"/>
          <a:lstStyle>
            <a:lvl1pPr algn="l">
              <a:defRPr sz="2000" b="1"/>
            </a:lvl1pPr>
          </a:lstStyle>
          <a:p>
            <a:r>
              <a:rPr lang="sl-SI"/>
              <a:t>Kliknite, če želite urediti slog naslova matrice</a:t>
            </a:r>
          </a:p>
        </p:txBody>
      </p:sp>
      <p:sp>
        <p:nvSpPr>
          <p:cNvPr id="3" name="Ograda vsebine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besedila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Kliknite, če želite urediti sloge besedila matrice</a:t>
            </a:r>
          </a:p>
        </p:txBody>
      </p:sp>
      <p:sp>
        <p:nvSpPr>
          <p:cNvPr id="5" name="Ograda datuma 4"/>
          <p:cNvSpPr>
            <a:spLocks noGrp="1"/>
          </p:cNvSpPr>
          <p:nvPr>
            <p:ph type="dt" sz="half" idx="10"/>
          </p:nvPr>
        </p:nvSpPr>
        <p:spPr/>
        <p:txBody>
          <a:bodyPr/>
          <a:lstStyle/>
          <a:p>
            <a:pPr lvl="0"/>
            <a:endParaRPr lang="sl-SI"/>
          </a:p>
        </p:txBody>
      </p:sp>
      <p:sp>
        <p:nvSpPr>
          <p:cNvPr id="6" name="Ograda noge 5"/>
          <p:cNvSpPr>
            <a:spLocks noGrp="1"/>
          </p:cNvSpPr>
          <p:nvPr>
            <p:ph type="ftr" sz="quarter" idx="11"/>
          </p:nvPr>
        </p:nvSpPr>
        <p:spPr/>
        <p:txBody>
          <a:bodyPr/>
          <a:lstStyle/>
          <a:p>
            <a:pPr lvl="0"/>
            <a:endParaRPr lang="sl-SI"/>
          </a:p>
        </p:txBody>
      </p:sp>
      <p:sp>
        <p:nvSpPr>
          <p:cNvPr id="7" name="Ograda številke diapozitiva 6"/>
          <p:cNvSpPr>
            <a:spLocks noGrp="1"/>
          </p:cNvSpPr>
          <p:nvPr>
            <p:ph type="sldNum" sz="quarter" idx="12"/>
          </p:nvPr>
        </p:nvSpPr>
        <p:spPr/>
        <p:txBody>
          <a:bodyPr/>
          <a:lstStyle/>
          <a:p>
            <a:pPr lvl="0"/>
            <a:fld id="{09B5C2E7-FB51-42B1-9F58-44C5CD8D3ACE}" type="slidenum">
              <a:rPr/>
              <a:pPr lvl="0"/>
              <a:t>‹#›</a:t>
            </a:fld>
            <a:endParaRPr lang="sl-SI"/>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976438" y="5291138"/>
            <a:ext cx="6048375" cy="625475"/>
          </a:xfrm>
        </p:spPr>
        <p:txBody>
          <a:bodyPr anchor="b"/>
          <a:lstStyle>
            <a:lvl1pPr algn="l">
              <a:defRPr sz="2000" b="1"/>
            </a:lvl1pPr>
          </a:lstStyle>
          <a:p>
            <a:r>
              <a:rPr lang="sl-SI"/>
              <a:t>Kliknite, če želite urediti slog naslova matrice</a:t>
            </a:r>
          </a:p>
        </p:txBody>
      </p:sp>
      <p:sp>
        <p:nvSpPr>
          <p:cNvPr id="3" name="Ograda slike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Kliknite, če želite urediti sloge besedila matrice</a:t>
            </a:r>
          </a:p>
        </p:txBody>
      </p:sp>
      <p:sp>
        <p:nvSpPr>
          <p:cNvPr id="5" name="Ograda datuma 4"/>
          <p:cNvSpPr>
            <a:spLocks noGrp="1"/>
          </p:cNvSpPr>
          <p:nvPr>
            <p:ph type="dt" sz="half" idx="10"/>
          </p:nvPr>
        </p:nvSpPr>
        <p:spPr/>
        <p:txBody>
          <a:bodyPr/>
          <a:lstStyle/>
          <a:p>
            <a:pPr lvl="0"/>
            <a:endParaRPr lang="sl-SI"/>
          </a:p>
        </p:txBody>
      </p:sp>
      <p:sp>
        <p:nvSpPr>
          <p:cNvPr id="6" name="Ograda noge 5"/>
          <p:cNvSpPr>
            <a:spLocks noGrp="1"/>
          </p:cNvSpPr>
          <p:nvPr>
            <p:ph type="ftr" sz="quarter" idx="11"/>
          </p:nvPr>
        </p:nvSpPr>
        <p:spPr/>
        <p:txBody>
          <a:bodyPr/>
          <a:lstStyle/>
          <a:p>
            <a:pPr lvl="0"/>
            <a:endParaRPr lang="sl-SI"/>
          </a:p>
        </p:txBody>
      </p:sp>
      <p:sp>
        <p:nvSpPr>
          <p:cNvPr id="7" name="Ograda številke diapozitiva 6"/>
          <p:cNvSpPr>
            <a:spLocks noGrp="1"/>
          </p:cNvSpPr>
          <p:nvPr>
            <p:ph type="sldNum" sz="quarter" idx="12"/>
          </p:nvPr>
        </p:nvSpPr>
        <p:spPr/>
        <p:txBody>
          <a:bodyPr/>
          <a:lstStyle/>
          <a:p>
            <a:pPr lvl="0"/>
            <a:fld id="{9A098B65-A220-4E4B-8069-0CF5F37DFCEE}" type="slidenum">
              <a:rPr/>
              <a:pPr lvl="0"/>
              <a:t>‹#›</a:t>
            </a:fld>
            <a:endParaRPr lang="sl-SI"/>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Kliknite, če želite urediti slog naslova matrice</a:t>
            </a:r>
          </a:p>
        </p:txBody>
      </p:sp>
      <p:sp>
        <p:nvSpPr>
          <p:cNvPr id="3" name="Ograda navpičnega besedila 2"/>
          <p:cNvSpPr>
            <a:spLocks noGrp="1"/>
          </p:cNvSpPr>
          <p:nvPr>
            <p:ph type="body" orient="vert" idx="1"/>
          </p:nvPr>
        </p:nvSpPr>
        <p:spPr/>
        <p:txBody>
          <a:bodyPr vert="eaVert"/>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pPr lvl="0"/>
            <a:endParaRPr lang="sl-SI"/>
          </a:p>
        </p:txBody>
      </p:sp>
      <p:sp>
        <p:nvSpPr>
          <p:cNvPr id="5" name="Ograda noge 4"/>
          <p:cNvSpPr>
            <a:spLocks noGrp="1"/>
          </p:cNvSpPr>
          <p:nvPr>
            <p:ph type="ftr" sz="quarter" idx="11"/>
          </p:nvPr>
        </p:nvSpPr>
        <p:spPr/>
        <p:txBody>
          <a:bodyPr/>
          <a:lstStyle/>
          <a:p>
            <a:pPr lvl="0"/>
            <a:endParaRPr lang="sl-SI"/>
          </a:p>
        </p:txBody>
      </p:sp>
      <p:sp>
        <p:nvSpPr>
          <p:cNvPr id="6" name="Ograda številke diapozitiva 5"/>
          <p:cNvSpPr>
            <a:spLocks noGrp="1"/>
          </p:cNvSpPr>
          <p:nvPr>
            <p:ph type="sldNum" sz="quarter" idx="12"/>
          </p:nvPr>
        </p:nvSpPr>
        <p:spPr/>
        <p:txBody>
          <a:bodyPr/>
          <a:lstStyle/>
          <a:p>
            <a:pPr lvl="0"/>
            <a:fld id="{8483E0AA-91B5-4E2D-845F-98ECBEE7797A}" type="slidenum">
              <a:rPr/>
              <a:pPr lvl="0"/>
              <a:t>‹#›</a:t>
            </a:fld>
            <a:endParaRPr lang="sl-SI"/>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7308850" y="301625"/>
            <a:ext cx="2266950" cy="6456363"/>
          </a:xfrm>
        </p:spPr>
        <p:txBody>
          <a:bodyPr vert="eaVert"/>
          <a:lstStyle/>
          <a:p>
            <a:r>
              <a:rPr lang="sl-SI"/>
              <a:t>Kliknite, če želite urediti slog naslova matrice</a:t>
            </a:r>
          </a:p>
        </p:txBody>
      </p:sp>
      <p:sp>
        <p:nvSpPr>
          <p:cNvPr id="3" name="Ograda navpičnega besedila 2"/>
          <p:cNvSpPr>
            <a:spLocks noGrp="1"/>
          </p:cNvSpPr>
          <p:nvPr>
            <p:ph type="body" orient="vert" idx="1"/>
          </p:nvPr>
        </p:nvSpPr>
        <p:spPr>
          <a:xfrm>
            <a:off x="503238" y="301625"/>
            <a:ext cx="6653212" cy="6456363"/>
          </a:xfrm>
        </p:spPr>
        <p:txBody>
          <a:bodyPr vert="eaVert"/>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pPr lvl="0"/>
            <a:endParaRPr lang="sl-SI"/>
          </a:p>
        </p:txBody>
      </p:sp>
      <p:sp>
        <p:nvSpPr>
          <p:cNvPr id="5" name="Ograda noge 4"/>
          <p:cNvSpPr>
            <a:spLocks noGrp="1"/>
          </p:cNvSpPr>
          <p:nvPr>
            <p:ph type="ftr" sz="quarter" idx="11"/>
          </p:nvPr>
        </p:nvSpPr>
        <p:spPr/>
        <p:txBody>
          <a:bodyPr/>
          <a:lstStyle/>
          <a:p>
            <a:pPr lvl="0"/>
            <a:endParaRPr lang="sl-SI"/>
          </a:p>
        </p:txBody>
      </p:sp>
      <p:sp>
        <p:nvSpPr>
          <p:cNvPr id="6" name="Ograda številke diapozitiva 5"/>
          <p:cNvSpPr>
            <a:spLocks noGrp="1"/>
          </p:cNvSpPr>
          <p:nvPr>
            <p:ph type="sldNum" sz="quarter" idx="12"/>
          </p:nvPr>
        </p:nvSpPr>
        <p:spPr/>
        <p:txBody>
          <a:bodyPr/>
          <a:lstStyle/>
          <a:p>
            <a:pPr lvl="0"/>
            <a:fld id="{C2781810-E19E-4FC6-B6AE-1C8B24BE0C3C}" type="slidenum">
              <a:rPr/>
              <a:pPr lvl="0"/>
              <a:t>‹#›</a:t>
            </a:fld>
            <a:endParaRPr lang="sl-SI"/>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FFFF66"/>
            </a:gs>
            <a:gs pos="100000">
              <a:srgbClr val="FFC0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Ograda naslova 1"/>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sl-SI"/>
          </a:p>
        </p:txBody>
      </p:sp>
      <p:sp>
        <p:nvSpPr>
          <p:cNvPr id="3" name="Ograda besedila 2"/>
          <p:cNvSpPr txBox="1">
            <a:spLocks noGrp="1"/>
          </p:cNvSpPr>
          <p:nvPr>
            <p:ph type="body" idx="1"/>
          </p:nvPr>
        </p:nvSpPr>
        <p:spPr>
          <a:xfrm>
            <a:off x="503999" y="1769040"/>
            <a:ext cx="9071640" cy="4989240"/>
          </a:xfrm>
          <a:prstGeom prst="rect">
            <a:avLst/>
          </a:prstGeom>
          <a:noFill/>
          <a:ln>
            <a:noFill/>
          </a:ln>
        </p:spPr>
        <p:txBody>
          <a:bodyPr lIns="0" tIns="0" rIns="0" bIns="0"/>
          <a:lstStyle>
            <a:defPPr marL="432000" marR="0" lvl="0" indent="-324000">
              <a:spcBef>
                <a:spcPts val="0"/>
              </a:spcBef>
              <a:spcAft>
                <a:spcPts val="1414"/>
              </a:spcAft>
              <a:buSzPct val="45000"/>
              <a:buFont typeface="StarSymbol"/>
              <a:buNone/>
              <a:defRPr lang="sl-SI" sz="3200" b="0" i="0" u="none" strike="noStrike" kern="1200">
                <a:ln>
                  <a:noFill/>
                </a:ln>
                <a:latin typeface="Arial" pitchFamily="18"/>
                <a:ea typeface="Microsoft YaHei" pitchFamily="2"/>
                <a:cs typeface="Mangal" pitchFamily="2"/>
              </a:defRPr>
            </a:defPPr>
            <a:lvl1pPr marL="432000" marR="0" lvl="0" indent="-324000">
              <a:spcBef>
                <a:spcPts val="0"/>
              </a:spcBef>
              <a:spcAft>
                <a:spcPts val="1414"/>
              </a:spcAft>
              <a:buSzPct val="45000"/>
              <a:buFont typeface="StarSymbol"/>
              <a:buChar char="●"/>
              <a:defRPr lang="sl-SI" sz="3200" b="0" i="0" u="none" strike="noStrike" kern="1200">
                <a:ln>
                  <a:noFill/>
                </a:ln>
                <a:latin typeface="Arial" pitchFamily="18"/>
                <a:ea typeface="Microsoft YaHei" pitchFamily="2"/>
                <a:cs typeface="Mangal" pitchFamily="2"/>
              </a:defRPr>
            </a:lvl1pPr>
            <a:lvl2pPr marL="864000" marR="0" lvl="1" indent="-324000">
              <a:spcBef>
                <a:spcPts val="0"/>
              </a:spcBef>
              <a:spcAft>
                <a:spcPts val="1134"/>
              </a:spcAft>
              <a:buSzPct val="75000"/>
              <a:buFont typeface="StarSymbol"/>
              <a:buChar char="–"/>
              <a:defRPr lang="sl-SI" sz="2800" b="0" i="0" u="none" strike="noStrike" kern="1200">
                <a:ln>
                  <a:noFill/>
                </a:ln>
                <a:latin typeface="Arial" pitchFamily="18"/>
                <a:ea typeface="Microsoft YaHei" pitchFamily="2"/>
                <a:cs typeface="Mangal" pitchFamily="2"/>
              </a:defRPr>
            </a:lvl2pPr>
            <a:lvl3pPr marL="1295999" marR="0" lvl="2" indent="-288000">
              <a:spcBef>
                <a:spcPts val="0"/>
              </a:spcBef>
              <a:spcAft>
                <a:spcPts val="850"/>
              </a:spcAft>
              <a:buSzPct val="45000"/>
              <a:buFont typeface="StarSymbol"/>
              <a:buChar char="●"/>
              <a:defRPr lang="sl-SI" sz="2400" b="0" i="0" u="none" strike="noStrike" kern="1200">
                <a:ln>
                  <a:noFill/>
                </a:ln>
                <a:latin typeface="Arial" pitchFamily="18"/>
                <a:ea typeface="Microsoft YaHei" pitchFamily="2"/>
                <a:cs typeface="Mangal" pitchFamily="2"/>
              </a:defRPr>
            </a:lvl3pPr>
            <a:lvl4pPr marL="1728000" marR="0" lvl="3" indent="-216000">
              <a:spcBef>
                <a:spcPts val="0"/>
              </a:spcBef>
              <a:spcAft>
                <a:spcPts val="567"/>
              </a:spcAft>
              <a:buSzPct val="75000"/>
              <a:buFont typeface="StarSymbol"/>
              <a:buChar char="–"/>
              <a:defRPr lang="sl-SI" sz="2000" b="0" i="0" u="none" strike="noStrike" kern="1200">
                <a:ln>
                  <a:noFill/>
                </a:ln>
                <a:latin typeface="Arial" pitchFamily="18"/>
                <a:ea typeface="Microsoft YaHei" pitchFamily="2"/>
                <a:cs typeface="Mangal" pitchFamily="2"/>
              </a:defRPr>
            </a:lvl4pPr>
            <a:lvl5pPr marL="2160000" marR="0" lvl="4" indent="-216000">
              <a:spcBef>
                <a:spcPts val="0"/>
              </a:spcBef>
              <a:spcAft>
                <a:spcPts val="283"/>
              </a:spcAft>
              <a:buSzPct val="45000"/>
              <a:buFont typeface="StarSymbol"/>
              <a:buChar char="●"/>
              <a:defRPr lang="sl-SI" sz="2000" b="0" i="0" u="none" strike="noStrike" kern="1200">
                <a:ln>
                  <a:noFill/>
                </a:ln>
                <a:latin typeface="Arial" pitchFamily="18"/>
                <a:ea typeface="Microsoft YaHei" pitchFamily="2"/>
                <a:cs typeface="Mangal" pitchFamily="2"/>
              </a:defRPr>
            </a:lvl5pPr>
            <a:lvl6pPr marL="2592000" marR="0" lvl="5" indent="-216000">
              <a:spcBef>
                <a:spcPts val="0"/>
              </a:spcBef>
              <a:spcAft>
                <a:spcPts val="283"/>
              </a:spcAft>
              <a:buSzPct val="45000"/>
              <a:buFont typeface="StarSymbol"/>
              <a:buChar char="●"/>
              <a:defRPr lang="sl-SI" sz="2000" b="0" i="0" u="none" strike="noStrike" kern="1200">
                <a:ln>
                  <a:noFill/>
                </a:ln>
                <a:latin typeface="Arial" pitchFamily="18"/>
                <a:ea typeface="Microsoft YaHei" pitchFamily="2"/>
                <a:cs typeface="Mangal" pitchFamily="2"/>
              </a:defRPr>
            </a:lvl6pPr>
            <a:lvl7pPr marL="3024000" marR="0" lvl="6" indent="-216000">
              <a:spcBef>
                <a:spcPts val="0"/>
              </a:spcBef>
              <a:spcAft>
                <a:spcPts val="283"/>
              </a:spcAft>
              <a:buSzPct val="45000"/>
              <a:buFont typeface="StarSymbol"/>
              <a:buChar char="●"/>
              <a:defRPr lang="sl-SI" sz="2000" b="0" i="0" u="none" strike="noStrike" kern="1200">
                <a:ln>
                  <a:noFill/>
                </a:ln>
                <a:latin typeface="Arial" pitchFamily="18"/>
                <a:ea typeface="Microsoft YaHei" pitchFamily="2"/>
                <a:cs typeface="Mangal" pitchFamily="2"/>
              </a:defRPr>
            </a:lvl7pPr>
            <a:lvl8pPr marL="3456000" marR="0" lvl="7" indent="-216000">
              <a:spcBef>
                <a:spcPts val="0"/>
              </a:spcBef>
              <a:spcAft>
                <a:spcPts val="283"/>
              </a:spcAft>
              <a:buSzPct val="45000"/>
              <a:buFont typeface="StarSymbol"/>
              <a:buChar char="●"/>
              <a:defRPr lang="sl-SI" sz="2000" b="0" i="0" u="none" strike="noStrike" kern="1200">
                <a:ln>
                  <a:noFill/>
                </a:ln>
                <a:latin typeface="Arial" pitchFamily="18"/>
                <a:ea typeface="Microsoft YaHei" pitchFamily="2"/>
                <a:cs typeface="Mangal" pitchFamily="2"/>
              </a:defRPr>
            </a:lvl8pPr>
            <a:lvl9pPr marL="3887999" marR="0" lvl="8" indent="-216000">
              <a:spcBef>
                <a:spcPts val="0"/>
              </a:spcBef>
              <a:spcAft>
                <a:spcPts val="283"/>
              </a:spcAft>
              <a:buSzPct val="45000"/>
              <a:buFont typeface="StarSymbol"/>
              <a:buChar char="●"/>
              <a:defRPr lang="sl-SI" sz="2000" b="0" i="0" u="none" strike="noStrike" kern="1200">
                <a:ln>
                  <a:noFill/>
                </a:ln>
                <a:latin typeface="Arial" pitchFamily="18"/>
                <a:ea typeface="Microsoft YaHei" pitchFamily="2"/>
                <a:cs typeface="Mangal" pitchFamily="2"/>
              </a:defRPr>
            </a:lvl9pPr>
          </a:lstStyle>
          <a:p>
            <a:pPr lvl="0"/>
            <a:r>
              <a:rPr lang="sl-SI"/>
              <a:t>Kliknite, če želite urediti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txBox="1">
            <a:spLocks noGrp="1"/>
          </p:cNvSpPr>
          <p:nvPr>
            <p:ph type="dt" sz="half" idx="2"/>
          </p:nvPr>
        </p:nvSpPr>
        <p:spPr>
          <a:xfrm>
            <a:off x="503999" y="6887160"/>
            <a:ext cx="2348280" cy="521280"/>
          </a:xfrm>
          <a:prstGeom prst="rect">
            <a:avLst/>
          </a:prstGeom>
          <a:noFill/>
          <a:ln>
            <a:noFill/>
          </a:ln>
        </p:spPr>
        <p:txBody>
          <a:bodyPr lIns="0" tIns="0" rIns="0" bIns="0" anchorCtr="0"/>
          <a:lstStyle>
            <a:lvl1pPr lvl="0" rtl="0" hangingPunct="0">
              <a:buNone/>
              <a:tabLst/>
              <a:defRPr lang="sl-SI" sz="1400" kern="1200">
                <a:latin typeface="Times New Roman" pitchFamily="18"/>
                <a:ea typeface="Arial Unicode MS" pitchFamily="2"/>
                <a:cs typeface="Tahoma" pitchFamily="2"/>
              </a:defRPr>
            </a:lvl1pPr>
          </a:lstStyle>
          <a:p>
            <a:pPr lvl="0"/>
            <a:endParaRPr lang="sl-SI"/>
          </a:p>
        </p:txBody>
      </p:sp>
      <p:sp>
        <p:nvSpPr>
          <p:cNvPr id="5" name="Ograda noge 4"/>
          <p:cNvSpPr txBox="1">
            <a:spLocks noGrp="1"/>
          </p:cNvSpPr>
          <p:nvPr>
            <p:ph type="ftr" sz="quarter" idx="3"/>
          </p:nvPr>
        </p:nvSpPr>
        <p:spPr>
          <a:xfrm>
            <a:off x="3447360" y="6887160"/>
            <a:ext cx="3195000" cy="521280"/>
          </a:xfrm>
          <a:prstGeom prst="rect">
            <a:avLst/>
          </a:prstGeom>
          <a:noFill/>
          <a:ln>
            <a:noFill/>
          </a:ln>
        </p:spPr>
        <p:txBody>
          <a:bodyPr lIns="0" tIns="0" rIns="0" bIns="0" anchorCtr="0"/>
          <a:lstStyle>
            <a:lvl1pPr lvl="0" algn="ctr" rtl="0" hangingPunct="0">
              <a:buNone/>
              <a:tabLst/>
              <a:defRPr lang="sl-SI" sz="1400" kern="1200">
                <a:latin typeface="Times New Roman" pitchFamily="18"/>
                <a:ea typeface="Arial Unicode MS" pitchFamily="2"/>
                <a:cs typeface="Tahoma" pitchFamily="2"/>
              </a:defRPr>
            </a:lvl1pPr>
          </a:lstStyle>
          <a:p>
            <a:pPr lvl="0"/>
            <a:endParaRPr lang="sl-SI"/>
          </a:p>
        </p:txBody>
      </p:sp>
      <p:sp>
        <p:nvSpPr>
          <p:cNvPr id="6" name="Ograda številke diapozitiva 5"/>
          <p:cNvSpPr txBox="1">
            <a:spLocks noGrp="1"/>
          </p:cNvSpPr>
          <p:nvPr>
            <p:ph type="sldNum" sz="quarter" idx="4"/>
          </p:nvPr>
        </p:nvSpPr>
        <p:spPr>
          <a:xfrm>
            <a:off x="7227360" y="6887160"/>
            <a:ext cx="2348280" cy="521280"/>
          </a:xfrm>
          <a:prstGeom prst="rect">
            <a:avLst/>
          </a:prstGeom>
          <a:noFill/>
          <a:ln>
            <a:noFill/>
          </a:ln>
        </p:spPr>
        <p:txBody>
          <a:bodyPr lIns="0" tIns="0" rIns="0" bIns="0" anchorCtr="0"/>
          <a:lstStyle>
            <a:lvl1pPr lvl="0" algn="r" rtl="0" hangingPunct="0">
              <a:buNone/>
              <a:tabLst/>
              <a:defRPr lang="sl-SI" sz="1400" kern="1200">
                <a:latin typeface="Times New Roman" pitchFamily="18"/>
                <a:ea typeface="Arial Unicode MS" pitchFamily="2"/>
                <a:cs typeface="Tahoma" pitchFamily="2"/>
              </a:defRPr>
            </a:lvl1pPr>
          </a:lstStyle>
          <a:p>
            <a:pPr lvl="0"/>
            <a:fld id="{4D339881-989B-4B6B-A63D-71A662DD0A44}" type="slidenum">
              <a:rPr/>
              <a:pPr lvl="0"/>
              <a:t>‹#›</a:t>
            </a:fld>
            <a:endParaRPr 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hangingPunct="0">
        <a:tabLst/>
        <a:defRPr lang="sl-SI" sz="4400" b="0" i="0" u="none" strike="noStrike" kern="1200">
          <a:ln>
            <a:noFill/>
          </a:ln>
          <a:latin typeface="Arial" pitchFamily="18"/>
          <a:ea typeface="Microsoft YaHei" pitchFamily="2"/>
          <a:cs typeface="Mangal" pitchFamily="2"/>
        </a:defRPr>
      </a:lvl1pPr>
    </p:titleStyle>
    <p:bodyStyle>
      <a:lvl1pPr marL="0" marR="0" indent="0" rtl="0" hangingPunct="0">
        <a:spcBef>
          <a:spcPts val="0"/>
        </a:spcBef>
        <a:spcAft>
          <a:spcPts val="1414"/>
        </a:spcAft>
        <a:tabLst/>
        <a:defRPr lang="sl-SI" sz="3200" b="0" i="0" u="none" strike="noStrike" kern="1200">
          <a:ln>
            <a:noFill/>
          </a:ln>
          <a:latin typeface="Arial" pitchFamily="18"/>
          <a:ea typeface="Microsoft YaHei" pitchFamily="2"/>
          <a:cs typeface="Mangal"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a2dHPoo7gn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Naslov 1"/>
          <p:cNvSpPr txBox="1">
            <a:spLocks noGrp="1"/>
          </p:cNvSpPr>
          <p:nvPr>
            <p:ph type="title" idx="4294967295"/>
          </p:nvPr>
        </p:nvSpPr>
        <p:spPr>
          <a:xfrm>
            <a:off x="647824" y="446563"/>
            <a:ext cx="9071640" cy="1107996"/>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sl-SI" sz="7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rPr>
              <a:t>POT LUČI</a:t>
            </a:r>
          </a:p>
        </p:txBody>
      </p:sp>
      <p:sp>
        <p:nvSpPr>
          <p:cNvPr id="64513" name="Rectangle 1"/>
          <p:cNvSpPr>
            <a:spLocks noChangeArrowheads="1"/>
          </p:cNvSpPr>
          <p:nvPr/>
        </p:nvSpPr>
        <p:spPr bwMode="auto">
          <a:xfrm>
            <a:off x="1281469" y="6755248"/>
            <a:ext cx="7175361"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sl-SI" sz="1300" i="1" dirty="0">
                <a:latin typeface="Cambria" pitchFamily="18" charset="0"/>
                <a:cs typeface="Arial" pitchFamily="34" charset="0"/>
              </a:rPr>
              <a:t>Kitica pred postajami se lahko poje po napevu pesmi ‘</a:t>
            </a:r>
            <a:r>
              <a:rPr lang="sl-SI" sz="1300" i="1" dirty="0">
                <a:latin typeface="Cambria" pitchFamily="18" charset="0"/>
                <a:cs typeface="Arial" pitchFamily="34" charset="0"/>
                <a:hlinkClick r:id="rId3"/>
              </a:rPr>
              <a:t>Klic veselja naj osreči’</a:t>
            </a:r>
            <a:r>
              <a:rPr lang="sl-SI" sz="1300" i="1" dirty="0">
                <a:latin typeface="Cambria"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lang="sl-SI" sz="600" i="1" dirty="0">
              <a:latin typeface="Cambria"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l-SI" sz="1100" i="1" u="none" strike="noStrike" cap="none" normalizeH="0" baseline="0" dirty="0">
                <a:ln>
                  <a:noFill/>
                </a:ln>
                <a:solidFill>
                  <a:schemeClr val="tx1"/>
                </a:solidFill>
                <a:effectLst/>
                <a:latin typeface="Cambria" pitchFamily="18" charset="0"/>
                <a:cs typeface="Arial" pitchFamily="34" charset="0"/>
              </a:rPr>
              <a:t>Avtor slik je akademski slikar Anto</a:t>
            </a:r>
            <a:r>
              <a:rPr kumimoji="0" lang="sl-SI" sz="1100" i="1" u="none" strike="noStrike" cap="none" normalizeH="0" dirty="0">
                <a:ln>
                  <a:noFill/>
                </a:ln>
                <a:solidFill>
                  <a:schemeClr val="tx1"/>
                </a:solidFill>
                <a:effectLst/>
                <a:latin typeface="Cambria" pitchFamily="18" charset="0"/>
                <a:cs typeface="Arial" pitchFamily="34" charset="0"/>
              </a:rPr>
              <a:t> Mamuša</a:t>
            </a:r>
            <a:r>
              <a:rPr lang="sl-SI" sz="1100" i="1" dirty="0">
                <a:latin typeface="Cambria" pitchFamily="18" charset="0"/>
                <a:cs typeface="Arial" pitchFamily="34" charset="0"/>
              </a:rPr>
              <a:t>. N</a:t>
            </a:r>
            <a:r>
              <a:rPr kumimoji="0" lang="sl-SI" sz="1100" i="1" u="none" strike="noStrike" cap="none" normalizeH="0" dirty="0">
                <a:ln>
                  <a:noFill/>
                </a:ln>
                <a:solidFill>
                  <a:schemeClr val="tx1"/>
                </a:solidFill>
                <a:effectLst/>
                <a:latin typeface="Cambria" pitchFamily="18" charset="0"/>
                <a:cs typeface="Arial" pitchFamily="34" charset="0"/>
              </a:rPr>
              <a:t>aslikal jih je leta 2008 in so nameščene v domu hrvaških romarjev v Rimu.</a:t>
            </a:r>
            <a:endParaRPr kumimoji="0" lang="sl-SI" sz="1100" i="1" u="none" strike="noStrike" cap="none" normalizeH="0" baseline="0" dirty="0">
              <a:ln>
                <a:noFill/>
              </a:ln>
              <a:solidFill>
                <a:schemeClr val="tx1"/>
              </a:solidFill>
              <a:effectLst/>
              <a:latin typeface="Arial" pitchFamily="34" charset="0"/>
              <a:cs typeface="Arial" pitchFamily="34" charset="0"/>
            </a:endParaRPr>
          </a:p>
        </p:txBody>
      </p:sp>
      <p:sp>
        <p:nvSpPr>
          <p:cNvPr id="4" name="Pravokotnik 3"/>
          <p:cNvSpPr/>
          <p:nvPr/>
        </p:nvSpPr>
        <p:spPr>
          <a:xfrm>
            <a:off x="1007864" y="1691605"/>
            <a:ext cx="8064896" cy="5016758"/>
          </a:xfrm>
          <a:prstGeom prst="rect">
            <a:avLst/>
          </a:prstGeom>
        </p:spPr>
        <p:txBody>
          <a:bodyPr wrap="square">
            <a:spAutoFit/>
          </a:bodyPr>
          <a:lstStyle/>
          <a:p>
            <a:pPr lvl="0" algn="just" fontAlgn="base">
              <a:spcBef>
                <a:spcPct val="0"/>
              </a:spcBef>
              <a:spcAft>
                <a:spcPct val="0"/>
              </a:spcAft>
            </a:pPr>
            <a:r>
              <a:rPr lang="sl-SI" sz="2000" b="1" i="1" dirty="0">
                <a:latin typeface="Cambria" pitchFamily="18" charset="0"/>
                <a:ea typeface="Times New Roman" pitchFamily="18" charset="0"/>
                <a:cs typeface="Arial" pitchFamily="34" charset="0"/>
              </a:rPr>
              <a:t>V imenu Očeta in Sina in Svetega Duha. Amen.</a:t>
            </a:r>
          </a:p>
          <a:p>
            <a:pPr lvl="0" algn="just" fontAlgn="base">
              <a:spcBef>
                <a:spcPct val="0"/>
              </a:spcBef>
              <a:spcAft>
                <a:spcPct val="0"/>
              </a:spcAft>
            </a:pPr>
            <a:endParaRPr lang="sl-SI" sz="2000" b="1" i="1" dirty="0">
              <a:latin typeface="Cambria" pitchFamily="18" charset="0"/>
              <a:ea typeface="Times New Roman" pitchFamily="18" charset="0"/>
              <a:cs typeface="Arial" pitchFamily="34" charset="0"/>
            </a:endParaRPr>
          </a:p>
          <a:p>
            <a:pPr lvl="0" algn="just" fontAlgn="base">
              <a:spcBef>
                <a:spcPct val="0"/>
              </a:spcBef>
              <a:spcAft>
                <a:spcPct val="0"/>
              </a:spcAft>
            </a:pPr>
            <a:r>
              <a:rPr lang="sl-SI" sz="2000" i="1" dirty="0">
                <a:latin typeface="Cambria" pitchFamily="18" charset="0"/>
                <a:ea typeface="Times New Roman" pitchFamily="18" charset="0"/>
                <a:cs typeface="Arial" pitchFamily="34" charset="0"/>
              </a:rPr>
              <a:t>Kristus je vstal, aleluja! </a:t>
            </a:r>
            <a:r>
              <a:rPr lang="sl-SI" sz="2000" b="1" i="1" dirty="0">
                <a:latin typeface="Cambria" pitchFamily="18" charset="0"/>
                <a:ea typeface="Times New Roman" pitchFamily="18" charset="0"/>
                <a:cs typeface="Arial" pitchFamily="34" charset="0"/>
              </a:rPr>
              <a:t>Resnično je vstal. Aleluja!</a:t>
            </a:r>
          </a:p>
          <a:p>
            <a:pPr lvl="0" algn="just" fontAlgn="base">
              <a:spcBef>
                <a:spcPct val="0"/>
              </a:spcBef>
              <a:spcAft>
                <a:spcPct val="0"/>
              </a:spcAft>
            </a:pPr>
            <a:endParaRPr lang="sl-SI" sz="2000" dirty="0">
              <a:latin typeface="Arial" pitchFamily="34" charset="0"/>
              <a:cs typeface="Arial" pitchFamily="34" charset="0"/>
            </a:endParaRPr>
          </a:p>
          <a:p>
            <a:pPr lvl="0" algn="just" eaLnBrk="0" fontAlgn="base" hangingPunct="0">
              <a:spcBef>
                <a:spcPct val="0"/>
              </a:spcBef>
              <a:spcAft>
                <a:spcPct val="0"/>
              </a:spcAft>
            </a:pPr>
            <a:r>
              <a:rPr lang="sl-SI" sz="2000" dirty="0">
                <a:latin typeface="Cambria" pitchFamily="18" charset="0"/>
                <a:ea typeface="Times New Roman" pitchFamily="18" charset="0"/>
                <a:cs typeface="Arial" pitchFamily="34" charset="0"/>
              </a:rPr>
              <a:t>Življenje je pot. Tudi mi smo na tej poti. Vendar nismo sami, z nami je vstali Gospod.</a:t>
            </a:r>
            <a:endParaRPr lang="sl-SI" sz="2000" dirty="0">
              <a:latin typeface="Arial" pitchFamily="34" charset="0"/>
              <a:cs typeface="Arial" pitchFamily="34" charset="0"/>
            </a:endParaRPr>
          </a:p>
          <a:p>
            <a:pPr lvl="0" algn="just" eaLnBrk="0" fontAlgn="base" hangingPunct="0">
              <a:spcBef>
                <a:spcPct val="0"/>
              </a:spcBef>
              <a:spcAft>
                <a:spcPct val="0"/>
              </a:spcAft>
            </a:pPr>
            <a:r>
              <a:rPr lang="sl-SI" sz="2000" dirty="0">
                <a:latin typeface="Cambria" pitchFamily="18" charset="0"/>
                <a:ea typeface="Times New Roman" pitchFamily="18" charset="0"/>
                <a:cs typeface="Arial" pitchFamily="34" charset="0"/>
              </a:rPr>
              <a:t>Kot smo Gospodu sledili na njegovem križevem potu, mu želimo slediti tudi na poti luči, ki nam bo pomagala, da bomo v Kristusovem vstajenju odkrili vir miru in veselja ter dobili spodbudo za bolj prepričano krščansko življenje.</a:t>
            </a:r>
          </a:p>
          <a:p>
            <a:pPr lvl="0" algn="just" eaLnBrk="0" fontAlgn="base" hangingPunct="0">
              <a:spcBef>
                <a:spcPct val="0"/>
              </a:spcBef>
              <a:spcAft>
                <a:spcPct val="0"/>
              </a:spcAft>
            </a:pPr>
            <a:endParaRPr lang="sl-SI" sz="2000" dirty="0">
              <a:latin typeface="Arial" pitchFamily="34" charset="0"/>
              <a:cs typeface="Arial" pitchFamily="34" charset="0"/>
            </a:endParaRPr>
          </a:p>
          <a:p>
            <a:pPr lvl="0" algn="just" eaLnBrk="0" fontAlgn="base" hangingPunct="0">
              <a:spcBef>
                <a:spcPct val="0"/>
              </a:spcBef>
              <a:spcAft>
                <a:spcPct val="0"/>
              </a:spcAft>
            </a:pPr>
            <a:r>
              <a:rPr lang="sl-SI" sz="2000" b="1" dirty="0">
                <a:latin typeface="Cambria" pitchFamily="18" charset="0"/>
                <a:ea typeface="Times New Roman" pitchFamily="18" charset="0"/>
                <a:cs typeface="Arial" pitchFamily="34" charset="0"/>
              </a:rPr>
              <a:t>Bog, naš Oče, razlij na nas Svetega Duha, da bomo razumeli skrivnost vstajenja tvojega Sina. Kakor si njega pripeljal iz smrti v življenje, tako tudi nas napolni z življenjem in veseljem, da bomo svetu oznanjali, da smo odrešeni, in da si ti Oče, ki nas vse neskončno ljubiš.</a:t>
            </a:r>
            <a:endParaRPr lang="sl-SI" sz="2000"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My Documents\vera\pobožnosti\POT LUČI\pot luči-SLIKE\1-Uskrsnuce.jpg"/>
          <p:cNvPicPr>
            <a:picLocks noChangeAspect="1" noChangeArrowheads="1"/>
          </p:cNvPicPr>
          <p:nvPr/>
        </p:nvPicPr>
        <p:blipFill>
          <a:blip r:embed="rId3" cstate="print"/>
          <a:srcRect/>
          <a:stretch>
            <a:fillRect/>
          </a:stretch>
        </p:blipFill>
        <p:spPr bwMode="auto">
          <a:xfrm>
            <a:off x="6696496" y="2627709"/>
            <a:ext cx="3139035" cy="4439838"/>
          </a:xfrm>
          <a:prstGeom prst="rect">
            <a:avLst/>
          </a:prstGeom>
          <a:noFill/>
          <a:ln w="6350">
            <a:solidFill>
              <a:schemeClr val="accent1"/>
            </a:solidFill>
          </a:ln>
        </p:spPr>
      </p:pic>
      <p:sp>
        <p:nvSpPr>
          <p:cNvPr id="8" name="Pravokotnik 7"/>
          <p:cNvSpPr/>
          <p:nvPr/>
        </p:nvSpPr>
        <p:spPr>
          <a:xfrm>
            <a:off x="-216272" y="6444133"/>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825749"/>
            <a:ext cx="612068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Vstal je od mrtvih! Življenje je močnejše od smrti!</a:t>
            </a:r>
          </a:p>
          <a:p>
            <a:r>
              <a:rPr lang="sl-SI" sz="2000" dirty="0">
                <a:latin typeface="Cambria" pitchFamily="18" charset="0"/>
              </a:rPr>
              <a:t>Ljubezen je zmagala!</a:t>
            </a:r>
          </a:p>
          <a:p>
            <a:r>
              <a:rPr lang="sl-SI" sz="1200" dirty="0">
                <a:latin typeface="Cambria" pitchFamily="18" charset="0"/>
              </a:rPr>
              <a:t> </a:t>
            </a:r>
          </a:p>
          <a:p>
            <a:r>
              <a:rPr lang="sl-SI" sz="2000" dirty="0">
                <a:latin typeface="Cambria" pitchFamily="18" charset="0"/>
              </a:rPr>
              <a:t>Obstajata dve vrsti strahu: strah vojakov, </a:t>
            </a:r>
          </a:p>
          <a:p>
            <a:r>
              <a:rPr lang="sl-SI" sz="2000" dirty="0">
                <a:latin typeface="Cambria" pitchFamily="18" charset="0"/>
              </a:rPr>
              <a:t>ki popadajo po tleh in strah žena, ki v tistem velikonočnem jutru najdejo prazen grob. </a:t>
            </a:r>
          </a:p>
          <a:p>
            <a:r>
              <a:rPr lang="sl-SI" sz="2000" dirty="0">
                <a:latin typeface="Cambria" pitchFamily="18" charset="0"/>
              </a:rPr>
              <a:t>Angel spodbuja žene: »Ne bojte se! On, ki ga iščete je vstal.« Vstajenje Gospodovo naj da smisel vsemu našemu življenju. Ni več mrtev, ampak živi. Veselimo se te tolažilne resnice.</a:t>
            </a:r>
          </a:p>
          <a:p>
            <a:r>
              <a:rPr lang="sl-SI" sz="1200" dirty="0">
                <a:latin typeface="Cambria" pitchFamily="18" charset="0"/>
              </a:rPr>
              <a:t> </a:t>
            </a:r>
          </a:p>
          <a:p>
            <a:r>
              <a:rPr lang="sl-SI" sz="2000" b="1" dirty="0">
                <a:latin typeface="Cambria" pitchFamily="18" charset="0"/>
              </a:rPr>
              <a:t>Gospod Jezus, daj nam močno in pogumno srce, da se bomo odpovedali svojemu napuhu, čutnosti in sebičnosti … se oklenili tebe in ti ostali vedno zvesti.</a:t>
            </a:r>
            <a:r>
              <a:rPr lang="sl-SI" sz="2000" dirty="0">
                <a:latin typeface="Cambria" pitchFamily="18" charset="0"/>
              </a:rPr>
              <a:t> </a:t>
            </a:r>
          </a:p>
        </p:txBody>
      </p:sp>
      <p:sp>
        <p:nvSpPr>
          <p:cNvPr id="7" name="Naslov 1"/>
          <p:cNvSpPr txBox="1">
            <a:spLocks/>
          </p:cNvSpPr>
          <p:nvPr/>
        </p:nvSpPr>
        <p:spPr>
          <a:xfrm>
            <a:off x="215776" y="263058"/>
            <a:ext cx="9577064" cy="492443"/>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 postaja - </a:t>
            </a:r>
            <a:r>
              <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Jezus</a:t>
            </a:r>
            <a:r>
              <a:rPr kumimoji="0" lang="sl-SI" sz="3200" b="1" i="0" u="none" strike="noStrike" kern="1200" cap="none" spc="0" normalizeH="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 vstane od mrtvih</a:t>
            </a:r>
            <a:endPar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9" name="Rectangle 3"/>
          <p:cNvSpPr>
            <a:spLocks noChangeArrowheads="1"/>
          </p:cNvSpPr>
          <p:nvPr/>
        </p:nvSpPr>
        <p:spPr bwMode="auto">
          <a:xfrm>
            <a:off x="6624488" y="899517"/>
            <a:ext cx="324011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»Vstal je Kristus, vstal iz groba!«,</a:t>
            </a:r>
            <a:endParaRPr kumimoji="0" lang="sl-SI" sz="1600" b="1"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angel Božji je dejal.</a:t>
            </a:r>
            <a:endParaRPr kumimoji="0" lang="sl-SI" sz="1600" b="1"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»Smrt je zmagal, On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se z Očetom veseli.«</a:t>
            </a:r>
            <a:endParaRPr kumimoji="0" lang="sl-SI" sz="1600" b="1"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72125"/>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431800" y="2339677"/>
            <a:ext cx="590465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Angel je rekel: »Vstal je! Ni ga tukaj, ni mrtev. </a:t>
            </a:r>
          </a:p>
          <a:p>
            <a:r>
              <a:rPr lang="sl-SI" sz="2000" dirty="0">
                <a:latin typeface="Cambria" pitchFamily="18" charset="0"/>
              </a:rPr>
              <a:t>Živi na veke!«</a:t>
            </a:r>
          </a:p>
          <a:p>
            <a:r>
              <a:rPr lang="sl-SI" sz="1200" dirty="0">
                <a:latin typeface="Cambria" pitchFamily="18" charset="0"/>
              </a:rPr>
              <a:t> </a:t>
            </a:r>
          </a:p>
          <a:p>
            <a:r>
              <a:rPr lang="sl-SI" sz="2000" dirty="0">
                <a:latin typeface="Cambria" pitchFamily="18" charset="0"/>
              </a:rPr>
              <a:t>Janez je prišel prvi h grobu, a je počakal Petra in mu dovolil prej vstopiti. Janez je videl in veroval.                       Po skromnih znamenjih zloženega prta ter povojev na tleh je z očmi ljubezni doumel veliko skrivnost.</a:t>
            </a:r>
          </a:p>
          <a:p>
            <a:r>
              <a:rPr lang="sl-SI" sz="800" dirty="0">
                <a:latin typeface="Cambria" pitchFamily="18" charset="0"/>
              </a:rPr>
              <a:t> </a:t>
            </a:r>
          </a:p>
          <a:p>
            <a:r>
              <a:rPr lang="sl-SI" sz="2000" b="1" dirty="0">
                <a:latin typeface="Cambria" pitchFamily="18" charset="0"/>
              </a:rPr>
              <a:t>Gospod, naj v vsakdanjem življenju odkrivamo tebe, Vstalega, in z veseljem oznanjamo, da je v tvojem vstajenju vir moči za resnično preoblikovanje sveta in človeštva.</a:t>
            </a:r>
            <a:r>
              <a:rPr lang="sl-SI" sz="2000" dirty="0">
                <a:latin typeface="Cambria" pitchFamily="18" charset="0"/>
              </a:rPr>
              <a:t> </a:t>
            </a:r>
          </a:p>
        </p:txBody>
      </p:sp>
      <p:sp>
        <p:nvSpPr>
          <p:cNvPr id="7" name="Naslov 1"/>
          <p:cNvSpPr txBox="1">
            <a:spLocks/>
          </p:cNvSpPr>
          <p:nvPr/>
        </p:nvSpPr>
        <p:spPr>
          <a:xfrm>
            <a:off x="431800" y="395461"/>
            <a:ext cx="9361040" cy="492443"/>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2. postaja – </a:t>
            </a:r>
            <a:r>
              <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Učenca najdeta prazen grob</a:t>
            </a:r>
          </a:p>
        </p:txBody>
      </p:sp>
      <p:pic>
        <p:nvPicPr>
          <p:cNvPr id="6" name="Picture 2" descr="D:\My Documents\vera\pobožnosti\POT LUČI\pot luči-SLIKE\2-Petar-i-Ivan-na-grobu.jpg"/>
          <p:cNvPicPr>
            <a:picLocks noChangeAspect="1" noChangeArrowheads="1"/>
          </p:cNvPicPr>
          <p:nvPr/>
        </p:nvPicPr>
        <p:blipFill>
          <a:blip r:embed="rId3" cstate="print"/>
          <a:srcRect/>
          <a:stretch>
            <a:fillRect/>
          </a:stretch>
        </p:blipFill>
        <p:spPr bwMode="auto">
          <a:xfrm>
            <a:off x="6696496" y="2843733"/>
            <a:ext cx="3008496" cy="4176464"/>
          </a:xfrm>
          <a:prstGeom prst="rect">
            <a:avLst/>
          </a:prstGeom>
          <a:noFill/>
          <a:ln w="6350">
            <a:solidFill>
              <a:schemeClr val="accent1"/>
            </a:solidFill>
          </a:ln>
        </p:spPr>
      </p:pic>
      <p:sp>
        <p:nvSpPr>
          <p:cNvPr id="9" name="Rectangle 3"/>
          <p:cNvSpPr>
            <a:spLocks noChangeArrowheads="1"/>
          </p:cNvSpPr>
          <p:nvPr/>
        </p:nvSpPr>
        <p:spPr bwMode="auto">
          <a:xfrm>
            <a:off x="6552480" y="1115541"/>
            <a:ext cx="331212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Dva učenca, Peter, Janez,</a:t>
            </a:r>
          </a:p>
          <a:p>
            <a:pPr algn="ctr"/>
            <a:r>
              <a:rPr lang="sl-SI" sz="1600" b="1" i="1" dirty="0">
                <a:solidFill>
                  <a:srgbClr val="C00000"/>
                </a:solidFill>
                <a:latin typeface="Cambria" pitchFamily="18" charset="0"/>
                <a:ea typeface="Times New Roman" pitchFamily="18" charset="0"/>
                <a:cs typeface="Arial" pitchFamily="34" charset="0"/>
              </a:rPr>
              <a:t>h grobu se odpravita.</a:t>
            </a:r>
          </a:p>
          <a:p>
            <a:pPr algn="ctr"/>
            <a:r>
              <a:rPr lang="sl-SI" sz="1600" b="1" i="1" dirty="0">
                <a:solidFill>
                  <a:srgbClr val="C00000"/>
                </a:solidFill>
                <a:latin typeface="Cambria" pitchFamily="18" charset="0"/>
                <a:ea typeface="Times New Roman" pitchFamily="18" charset="0"/>
                <a:cs typeface="Arial" pitchFamily="34" charset="0"/>
              </a:rPr>
              <a:t>Peter v prazen grob strmi,</a:t>
            </a:r>
          </a:p>
          <a:p>
            <a:pPr algn="ctr"/>
            <a:r>
              <a:rPr lang="sl-SI" sz="1600" b="1" i="1" dirty="0">
                <a:solidFill>
                  <a:srgbClr val="C00000"/>
                </a:solidFill>
                <a:latin typeface="Cambria" pitchFamily="18" charset="0"/>
                <a:ea typeface="Times New Roman" pitchFamily="18" charset="0"/>
                <a:cs typeface="Arial" pitchFamily="34" charset="0"/>
              </a:rPr>
              <a:t>Janez vero obudi.</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
        <p:nvSpPr>
          <p:cNvPr id="10" name="Pravokotnik 9"/>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72125"/>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907629"/>
            <a:ext cx="604867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Prišel je svet Vrtnar in rekel: »Pojdi Marija, oznani enajsterim, da živim!«</a:t>
            </a:r>
          </a:p>
          <a:p>
            <a:r>
              <a:rPr lang="sl-SI" sz="1200" dirty="0">
                <a:latin typeface="Cambria" pitchFamily="18" charset="0"/>
              </a:rPr>
              <a:t> </a:t>
            </a:r>
          </a:p>
          <a:p>
            <a:r>
              <a:rPr lang="sl-SI" sz="2000" dirty="0">
                <a:latin typeface="Cambria" pitchFamily="18" charset="0"/>
              </a:rPr>
              <a:t>Marija Magdalena je bila nagrajena za iskrenost, s katero je sledila Kristusu potem, ko se je v svojem življenju srečala z njim. Tudi ob praznem grobu je doživela z njim zelo osebno srečanje. Poklical jo je po imenu: »Marija!« Odgovorila mu je: »Učenik!« </a:t>
            </a:r>
          </a:p>
          <a:p>
            <a:r>
              <a:rPr lang="sl-SI" sz="2000" dirty="0">
                <a:latin typeface="Cambria" pitchFamily="18" charset="0"/>
              </a:rPr>
              <a:t>Bodimo pozorni kje in kdaj tudi nas vstali Gospod kliče po imenu.</a:t>
            </a:r>
          </a:p>
          <a:p>
            <a:r>
              <a:rPr lang="sl-SI" sz="1200" dirty="0">
                <a:latin typeface="Cambria" pitchFamily="18" charset="0"/>
              </a:rPr>
              <a:t> </a:t>
            </a:r>
          </a:p>
          <a:p>
            <a:r>
              <a:rPr lang="sl-SI" sz="2000" b="1" dirty="0">
                <a:latin typeface="Cambria" pitchFamily="18" charset="0"/>
              </a:rPr>
              <a:t>Gospod Jezus sredi zablod našega življenja se daj tudi nam prepoznati kot Učitelj, ki nas vodi k nebeškemu</a:t>
            </a:r>
            <a:r>
              <a:rPr lang="sl-SI" sz="2000" dirty="0">
                <a:latin typeface="Cambria" pitchFamily="18" charset="0"/>
              </a:rPr>
              <a:t> </a:t>
            </a:r>
            <a:r>
              <a:rPr lang="sl-SI" sz="2000" b="1" dirty="0">
                <a:latin typeface="Cambria" pitchFamily="18" charset="0"/>
              </a:rPr>
              <a:t>Očetu.</a:t>
            </a:r>
            <a:endParaRPr lang="sl-SI" sz="2000" dirty="0">
              <a:latin typeface="Cambria" pitchFamily="18" charset="0"/>
            </a:endParaRPr>
          </a:p>
        </p:txBody>
      </p:sp>
      <p:sp>
        <p:nvSpPr>
          <p:cNvPr id="7" name="Naslov 1"/>
          <p:cNvSpPr txBox="1">
            <a:spLocks/>
          </p:cNvSpPr>
          <p:nvPr/>
        </p:nvSpPr>
        <p:spPr>
          <a:xfrm>
            <a:off x="359792" y="385009"/>
            <a:ext cx="9361040" cy="492443"/>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3. postaja – </a:t>
            </a:r>
            <a:r>
              <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Jezus se prikaž</a:t>
            </a: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e Mariji Magdaleni</a:t>
            </a:r>
            <a:endPar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3-Ukazanje-Mariji-Magdaleni.jpg"/>
          <p:cNvPicPr>
            <a:picLocks noChangeAspect="1" noChangeArrowheads="1"/>
          </p:cNvPicPr>
          <p:nvPr/>
        </p:nvPicPr>
        <p:blipFill>
          <a:blip r:embed="rId3" cstate="print"/>
          <a:srcRect/>
          <a:stretch>
            <a:fillRect/>
          </a:stretch>
        </p:blipFill>
        <p:spPr bwMode="auto">
          <a:xfrm>
            <a:off x="6696496" y="2699717"/>
            <a:ext cx="3008495" cy="4176464"/>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768504" y="1043533"/>
            <a:ext cx="273605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Vstali Kristus se prikaže </a:t>
            </a:r>
          </a:p>
          <a:p>
            <a:pPr algn="ctr"/>
            <a:r>
              <a:rPr lang="sl-SI" sz="1600" b="1" i="1" dirty="0">
                <a:solidFill>
                  <a:srgbClr val="C00000"/>
                </a:solidFill>
                <a:latin typeface="Cambria" pitchFamily="18" charset="0"/>
                <a:ea typeface="Times New Roman" pitchFamily="18" charset="0"/>
                <a:cs typeface="Arial" pitchFamily="34" charset="0"/>
              </a:rPr>
              <a:t>Magdaleni v vrtu tam.</a:t>
            </a:r>
          </a:p>
          <a:p>
            <a:pPr algn="ctr"/>
            <a:r>
              <a:rPr lang="sl-SI" sz="1600" b="1" i="1" dirty="0">
                <a:solidFill>
                  <a:srgbClr val="C00000"/>
                </a:solidFill>
                <a:latin typeface="Cambria" pitchFamily="18" charset="0"/>
                <a:ea typeface="Times New Roman" pitchFamily="18" charset="0"/>
                <a:cs typeface="Arial" pitchFamily="34" charset="0"/>
              </a:rPr>
              <a:t>Naročilo ji pusti,</a:t>
            </a:r>
          </a:p>
          <a:p>
            <a:pPr algn="ctr"/>
            <a:r>
              <a:rPr lang="sl-SI" sz="1600" b="1" i="1" dirty="0">
                <a:solidFill>
                  <a:srgbClr val="C00000"/>
                </a:solidFill>
                <a:latin typeface="Cambria" pitchFamily="18" charset="0"/>
                <a:ea typeface="Times New Roman" pitchFamily="18" charset="0"/>
                <a:cs typeface="Arial" pitchFamily="34" charset="0"/>
              </a:rPr>
              <a:t>učence z njim razveseli.</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516141"/>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837357"/>
            <a:ext cx="6408712"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Po poti jima je razlagal Pisma, dokler ni padel mrak na zemljo.</a:t>
            </a:r>
          </a:p>
          <a:p>
            <a:r>
              <a:rPr lang="sl-SI" sz="1200" dirty="0">
                <a:latin typeface="Cambria" pitchFamily="18" charset="0"/>
              </a:rPr>
              <a:t> </a:t>
            </a:r>
          </a:p>
          <a:p>
            <a:r>
              <a:rPr lang="sl-SI" sz="2000" dirty="0">
                <a:latin typeface="Cambria" pitchFamily="18" charset="0"/>
              </a:rPr>
              <a:t>Učenca na poti v Emavs sta zagrenjena. Vse njuno upanje in hrepenenje, vso njuno vero in zaupanje v Kristusa je prekril prah razočaranja in dvoma. Zanju je bil Bog nepreklicno mrtev. Tudi danes je tako. Kdor ne verjame v Kristusovo vstajenje, tega prevzame žalost, obup, nesmisel, brezizhodnost. Srečanje z vstalim Gospodom je učencema na poti v Emavs podarilo novo luč življenja.</a:t>
            </a:r>
          </a:p>
          <a:p>
            <a:r>
              <a:rPr lang="sl-SI" sz="1200" dirty="0">
                <a:latin typeface="Cambria" pitchFamily="18" charset="0"/>
              </a:rPr>
              <a:t> </a:t>
            </a:r>
          </a:p>
          <a:p>
            <a:r>
              <a:rPr lang="sl-SI" sz="2000" b="1" dirty="0">
                <a:latin typeface="Cambria" pitchFamily="18" charset="0"/>
              </a:rPr>
              <a:t>Gospod Jezus, naj odpiramo srce Božji besedi, ki izpričuje, da ti, vstali Gospod, spremljaš korake našega življenja, sprejemaš naše stiske, dvome, razočaranja ter nas poučuješ.</a:t>
            </a:r>
            <a:endParaRPr lang="sl-SI" sz="2000" dirty="0">
              <a:latin typeface="Cambria" pitchFamily="18" charset="0"/>
            </a:endParaRPr>
          </a:p>
        </p:txBody>
      </p:sp>
      <p:sp>
        <p:nvSpPr>
          <p:cNvPr id="7" name="Naslov 1"/>
          <p:cNvSpPr txBox="1">
            <a:spLocks/>
          </p:cNvSpPr>
          <p:nvPr/>
        </p:nvSpPr>
        <p:spPr>
          <a:xfrm>
            <a:off x="-1" y="323453"/>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4. postaja – </a:t>
            </a:r>
            <a:r>
              <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Jezus se prikaž</a:t>
            </a: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e učencema na poti v Emavs</a:t>
            </a:r>
            <a:endPar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6" name="Picture 2" descr="D:\My Documents\vera\pobožnosti\POT LUČI\pot luči-SLIKE\4-Ukazanje-dvojici-ucenika-na-putu-za-E..jpg"/>
          <p:cNvPicPr>
            <a:picLocks noChangeAspect="1" noChangeArrowheads="1"/>
          </p:cNvPicPr>
          <p:nvPr/>
        </p:nvPicPr>
        <p:blipFill>
          <a:blip r:embed="rId3" cstate="print"/>
          <a:srcRect/>
          <a:stretch>
            <a:fillRect/>
          </a:stretch>
        </p:blipFill>
        <p:spPr bwMode="auto">
          <a:xfrm>
            <a:off x="6984528" y="2771725"/>
            <a:ext cx="2884363" cy="4032448"/>
          </a:xfrm>
          <a:prstGeom prst="rect">
            <a:avLst/>
          </a:prstGeom>
          <a:noFill/>
          <a:ln w="6350">
            <a:solidFill>
              <a:schemeClr val="accent1"/>
            </a:solidFill>
          </a:ln>
        </p:spPr>
      </p:pic>
      <p:sp>
        <p:nvSpPr>
          <p:cNvPr id="9" name="Pravokotnik 8"/>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984528" y="1050791"/>
            <a:ext cx="288032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V Emavs šla sta dva učenca,</a:t>
            </a:r>
          </a:p>
          <a:p>
            <a:pPr algn="ctr"/>
            <a:r>
              <a:rPr lang="sl-SI" sz="1600" b="1" i="1" dirty="0">
                <a:solidFill>
                  <a:srgbClr val="C00000"/>
                </a:solidFill>
                <a:latin typeface="Cambria" pitchFamily="18" charset="0"/>
                <a:ea typeface="Times New Roman" pitchFamily="18" charset="0"/>
                <a:cs typeface="Arial" pitchFamily="34" charset="0"/>
              </a:rPr>
              <a:t>Jezus se pridružil je,</a:t>
            </a:r>
          </a:p>
          <a:p>
            <a:pPr algn="ctr"/>
            <a:r>
              <a:rPr lang="sl-SI" sz="1600" b="1" i="1" dirty="0">
                <a:solidFill>
                  <a:srgbClr val="C00000"/>
                </a:solidFill>
                <a:latin typeface="Cambria" pitchFamily="18" charset="0"/>
                <a:ea typeface="Times New Roman" pitchFamily="18" charset="0"/>
                <a:cs typeface="Arial" pitchFamily="34" charset="0"/>
              </a:rPr>
              <a:t>ne spoznata Vstalega,</a:t>
            </a:r>
          </a:p>
          <a:p>
            <a:pPr algn="ctr"/>
            <a:r>
              <a:rPr lang="sl-SI" sz="1600" b="1" i="1" dirty="0">
                <a:solidFill>
                  <a:srgbClr val="C00000"/>
                </a:solidFill>
                <a:latin typeface="Cambria" pitchFamily="18" charset="0"/>
                <a:ea typeface="Times New Roman" pitchFamily="18" charset="0"/>
                <a:cs typeface="Arial" pitchFamily="34" charset="0"/>
              </a:rPr>
              <a:t>rada mu prisluhneta.</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589890"/>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719956"/>
            <a:ext cx="6480720" cy="47961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2500"/>
              </a:lnSpc>
            </a:pPr>
            <a:r>
              <a:rPr lang="sl-SI" sz="2000" dirty="0">
                <a:latin typeface="Cambria" pitchFamily="18" charset="0"/>
              </a:rPr>
              <a:t>»Ostani z nama, Gospod, ker se je dan že nagnil in se je približala noč.«</a:t>
            </a:r>
          </a:p>
          <a:p>
            <a:r>
              <a:rPr lang="sl-SI" sz="1200" dirty="0">
                <a:latin typeface="Cambria" pitchFamily="18" charset="0"/>
              </a:rPr>
              <a:t> </a:t>
            </a:r>
          </a:p>
          <a:p>
            <a:r>
              <a:rPr lang="sl-SI" sz="2000" dirty="0">
                <a:latin typeface="Cambria" pitchFamily="18" charset="0"/>
              </a:rPr>
              <a:t>Večer je in tujec vstopi k učencema v njun dom. Ko razlomi kruh, spoznata v njem vstalega Gospoda. Nenadoma razumeta, zakaj je v njima </a:t>
            </a:r>
            <a:r>
              <a:rPr lang="sl-SI" sz="2000" spc="-30" dirty="0">
                <a:latin typeface="Cambria" pitchFamily="18" charset="0"/>
              </a:rPr>
              <a:t>vso pot gorelo srce. Kristus izgine izpred njunih oči. </a:t>
            </a:r>
            <a:r>
              <a:rPr lang="sl-SI" sz="2000" dirty="0">
                <a:latin typeface="Cambria" pitchFamily="18" charset="0"/>
              </a:rPr>
              <a:t>Ostalo jima je samo znamenje kruha. </a:t>
            </a:r>
          </a:p>
          <a:p>
            <a:r>
              <a:rPr lang="sl-SI" sz="2000" dirty="0">
                <a:latin typeface="Cambria" pitchFamily="18" charset="0"/>
              </a:rPr>
              <a:t>Tudi danes Kristusa ne vidimo s telesnimi očmi. Vendar je resnično navzoč pri maši pod podobo kruha, kakor tisti večer v Emavsu.</a:t>
            </a:r>
          </a:p>
          <a:p>
            <a:r>
              <a:rPr lang="sl-SI" sz="1200" dirty="0">
                <a:latin typeface="Cambria" pitchFamily="18" charset="0"/>
              </a:rPr>
              <a:t> </a:t>
            </a:r>
          </a:p>
          <a:p>
            <a:r>
              <a:rPr lang="sl-SI" sz="2000" b="1" dirty="0">
                <a:latin typeface="Cambria" pitchFamily="18" charset="0"/>
              </a:rPr>
              <a:t>Gospod Jezus, naj ob mizi tvoje Besede in tvojega Kruha postajamo novi ljudje gorečega srca. Plamen tvoje ljubezni naj bo luč na poti sveta, ki ga ti prenavljaš s svojim vstajenjem.</a:t>
            </a:r>
            <a:endParaRPr lang="sl-SI" sz="2000" dirty="0">
              <a:latin typeface="Cambria" pitchFamily="18" charset="0"/>
            </a:endParaRPr>
          </a:p>
        </p:txBody>
      </p:sp>
      <p:sp>
        <p:nvSpPr>
          <p:cNvPr id="7" name="Naslov 1"/>
          <p:cNvSpPr txBox="1">
            <a:spLocks/>
          </p:cNvSpPr>
          <p:nvPr/>
        </p:nvSpPr>
        <p:spPr>
          <a:xfrm>
            <a:off x="144263" y="323453"/>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just" defTabSz="914400" rtl="0" eaLnBrk="1" fontAlgn="auto" latinLnBrk="0" hangingPunct="0">
              <a:lnSpc>
                <a:spcPct val="100000"/>
              </a:lnSpc>
              <a:spcBef>
                <a:spcPts val="0"/>
              </a:spcBef>
              <a:spcAft>
                <a:spcPts val="0"/>
              </a:spcAft>
              <a:buClrTx/>
              <a:buSzPct val="45000"/>
              <a:buFont typeface="StarSymbol"/>
              <a:buNone/>
              <a:tabLst/>
              <a:defRPr/>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5. postaja – Učenca spoznata Jezusa po lomljenju kruha</a:t>
            </a:r>
            <a:endPar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5-Isus-se-objavljuje-u-Emausu.jpg"/>
          <p:cNvPicPr>
            <a:picLocks noChangeAspect="1" noChangeArrowheads="1"/>
          </p:cNvPicPr>
          <p:nvPr/>
        </p:nvPicPr>
        <p:blipFill>
          <a:blip r:embed="rId3" cstate="print"/>
          <a:srcRect/>
          <a:stretch>
            <a:fillRect/>
          </a:stretch>
        </p:blipFill>
        <p:spPr bwMode="auto">
          <a:xfrm>
            <a:off x="6984528" y="2843733"/>
            <a:ext cx="2855408" cy="4032448"/>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840512" y="1043533"/>
            <a:ext cx="302408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Dan se nagnil je k zatonu, </a:t>
            </a:r>
          </a:p>
          <a:p>
            <a:pPr algn="ctr"/>
            <a:r>
              <a:rPr lang="sl-SI" sz="1600" b="1" i="1" dirty="0">
                <a:solidFill>
                  <a:srgbClr val="C00000"/>
                </a:solidFill>
                <a:latin typeface="Cambria" pitchFamily="18" charset="0"/>
                <a:ea typeface="Times New Roman" pitchFamily="18" charset="0"/>
                <a:cs typeface="Arial" pitchFamily="34" charset="0"/>
              </a:rPr>
              <a:t> Jezus z njima je ostal,</a:t>
            </a:r>
          </a:p>
          <a:p>
            <a:pPr algn="ctr"/>
            <a:r>
              <a:rPr lang="sl-SI" sz="1600" b="1" i="1" dirty="0">
                <a:solidFill>
                  <a:srgbClr val="C00000"/>
                </a:solidFill>
                <a:latin typeface="Cambria" pitchFamily="18" charset="0"/>
                <a:ea typeface="Times New Roman" pitchFamily="18" charset="0"/>
                <a:cs typeface="Arial" pitchFamily="34" charset="0"/>
              </a:rPr>
              <a:t>kruh razlomil, ga razdal,</a:t>
            </a:r>
          </a:p>
          <a:p>
            <a:pPr algn="ctr"/>
            <a:r>
              <a:rPr lang="sl-SI" sz="1600" b="1" i="1" dirty="0">
                <a:solidFill>
                  <a:srgbClr val="C00000"/>
                </a:solidFill>
                <a:latin typeface="Cambria" pitchFamily="18" charset="0"/>
                <a:ea typeface="Times New Roman" pitchFamily="18" charset="0"/>
                <a:cs typeface="Arial" pitchFamily="34" charset="0"/>
              </a:rPr>
              <a:t>da bi vsakdo ga spoznal.</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00117"/>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2051645"/>
            <a:ext cx="6264696"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Gospod jih ni razočaral. V dvorani zadnje večerje se je pri zaprtih vratih prikazal živ med njimi.</a:t>
            </a:r>
          </a:p>
          <a:p>
            <a:r>
              <a:rPr lang="sl-SI" sz="1200" dirty="0">
                <a:latin typeface="Cambria" pitchFamily="18" charset="0"/>
              </a:rPr>
              <a:t> </a:t>
            </a:r>
          </a:p>
          <a:p>
            <a:r>
              <a:rPr lang="sl-SI" sz="2000" dirty="0">
                <a:latin typeface="Cambria" pitchFamily="18" charset="0"/>
              </a:rPr>
              <a:t>Evangelist poudarja, da vstali Gospod ni privid, ampak človek iz mesa in kosti. V telesu se srečujemo z Gospodom. Apostoli prvi oznanjajo svetu neverjetno novico o Kristusovi smrti in vstajenju, ki prinaša svetu odrešenje. </a:t>
            </a:r>
          </a:p>
          <a:p>
            <a:r>
              <a:rPr lang="sl-SI" sz="1200" dirty="0">
                <a:latin typeface="Cambria" pitchFamily="18" charset="0"/>
              </a:rPr>
              <a:t> </a:t>
            </a:r>
          </a:p>
          <a:p>
            <a:r>
              <a:rPr lang="sl-SI" sz="2000" b="1" dirty="0">
                <a:latin typeface="Cambria" pitchFamily="18" charset="0"/>
              </a:rPr>
              <a:t>Dobri Bog, naj nam Sveti Duh pomaga v polnosti živeti skrivnost Kristusove smrti in vstajenja ter nam da moči, da bomo izpričali svetu, da je vstali Gospod edini Odrešenik.</a:t>
            </a:r>
            <a:endParaRPr lang="sl-SI" sz="2000" dirty="0">
              <a:latin typeface="Cambria" pitchFamily="18" charset="0"/>
            </a:endParaRPr>
          </a:p>
        </p:txBody>
      </p:sp>
      <p:sp>
        <p:nvSpPr>
          <p:cNvPr id="7" name="Naslov 1"/>
          <p:cNvSpPr txBox="1">
            <a:spLocks/>
          </p:cNvSpPr>
          <p:nvPr/>
        </p:nvSpPr>
        <p:spPr>
          <a:xfrm>
            <a:off x="359792" y="263058"/>
            <a:ext cx="9361040" cy="492443"/>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6. postaja – </a:t>
            </a:r>
            <a:r>
              <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Jezus se prikaž</a:t>
            </a:r>
            <a:r>
              <a:rPr lang="sl-SI" sz="32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e učencem</a:t>
            </a:r>
            <a:endParaRPr kumimoji="0" lang="sl-SI" sz="32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6" name="Picture 2" descr="D:\My Documents\vera\pobožnosti\POT LUČI\pot luči-SLIKE\6-Isus-se-ukazuje-ucenicima.jpg"/>
          <p:cNvPicPr>
            <a:picLocks noChangeAspect="1" noChangeArrowheads="1"/>
          </p:cNvPicPr>
          <p:nvPr/>
        </p:nvPicPr>
        <p:blipFill>
          <a:blip r:embed="rId3" cstate="print"/>
          <a:srcRect/>
          <a:stretch>
            <a:fillRect/>
          </a:stretch>
        </p:blipFill>
        <p:spPr bwMode="auto">
          <a:xfrm>
            <a:off x="6768504" y="2627709"/>
            <a:ext cx="3049946" cy="4320480"/>
          </a:xfrm>
          <a:prstGeom prst="rect">
            <a:avLst/>
          </a:prstGeom>
          <a:noFill/>
          <a:ln w="6350">
            <a:solidFill>
              <a:schemeClr val="accent1"/>
            </a:solidFill>
          </a:ln>
        </p:spPr>
      </p:pic>
      <p:sp>
        <p:nvSpPr>
          <p:cNvPr id="9" name="Pravokotnik 8"/>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624488" y="971525"/>
            <a:ext cx="331212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Jezus se prikaže učencem,</a:t>
            </a:r>
          </a:p>
          <a:p>
            <a:pPr algn="ctr"/>
            <a:r>
              <a:rPr lang="sl-SI" sz="1600" b="1" i="1" dirty="0">
                <a:solidFill>
                  <a:srgbClr val="C00000"/>
                </a:solidFill>
                <a:latin typeface="Cambria" pitchFamily="18" charset="0"/>
                <a:ea typeface="Times New Roman" pitchFamily="18" charset="0"/>
                <a:cs typeface="Arial" pitchFamily="34" charset="0"/>
              </a:rPr>
              <a:t>vsi prestrašeni strme.</a:t>
            </a:r>
          </a:p>
          <a:p>
            <a:pPr algn="ctr"/>
            <a:r>
              <a:rPr lang="sl-SI" sz="1600" b="1" i="1" dirty="0">
                <a:solidFill>
                  <a:srgbClr val="C00000"/>
                </a:solidFill>
                <a:latin typeface="Cambria" pitchFamily="18" charset="0"/>
                <a:ea typeface="Times New Roman" pitchFamily="18" charset="0"/>
                <a:cs typeface="Arial" pitchFamily="34" charset="0"/>
              </a:rPr>
              <a:t>»Mir vam bodi, jaz sem tu,</a:t>
            </a:r>
          </a:p>
          <a:p>
            <a:pPr algn="ctr"/>
            <a:r>
              <a:rPr lang="sl-SI" sz="1600" b="1" i="1" dirty="0">
                <a:solidFill>
                  <a:srgbClr val="C00000"/>
                </a:solidFill>
                <a:latin typeface="Cambria" pitchFamily="18" charset="0"/>
                <a:ea typeface="Times New Roman" pitchFamily="18" charset="0"/>
                <a:cs typeface="Arial" pitchFamily="34" charset="0"/>
              </a:rPr>
              <a:t>glejte rane brez strahu!«</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72125"/>
            <a:ext cx="6768752"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609725"/>
            <a:ext cx="6192688" cy="46732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2500"/>
              </a:lnSpc>
            </a:pPr>
            <a:r>
              <a:rPr lang="sl-SI" dirty="0">
                <a:latin typeface="Cambria" pitchFamily="18" charset="0"/>
              </a:rPr>
              <a:t>»Vi ste poslani, da odpuščate grehe. Dal vam bom svojega Duha.«</a:t>
            </a:r>
          </a:p>
          <a:p>
            <a:endParaRPr lang="sl-SI" sz="800" dirty="0">
              <a:latin typeface="Cambria" pitchFamily="18" charset="0"/>
            </a:endParaRPr>
          </a:p>
          <a:p>
            <a:pPr>
              <a:lnSpc>
                <a:spcPts val="0"/>
              </a:lnSpc>
            </a:pPr>
            <a:endParaRPr lang="sl-SI" sz="800" dirty="0">
              <a:latin typeface="Cambria" pitchFamily="18" charset="0"/>
            </a:endParaRPr>
          </a:p>
          <a:p>
            <a:pPr>
              <a:lnSpc>
                <a:spcPts val="0"/>
              </a:lnSpc>
            </a:pPr>
            <a:endParaRPr lang="sl-SI" sz="800" dirty="0">
              <a:latin typeface="Cambria" pitchFamily="18" charset="0"/>
            </a:endParaRPr>
          </a:p>
          <a:p>
            <a:pPr>
              <a:lnSpc>
                <a:spcPts val="0"/>
              </a:lnSpc>
            </a:pPr>
            <a:endParaRPr lang="sl-SI" sz="800" dirty="0">
              <a:latin typeface="Cambria" pitchFamily="18" charset="0"/>
            </a:endParaRPr>
          </a:p>
          <a:p>
            <a:r>
              <a:rPr lang="sl-SI" sz="2000" spc="-40" dirty="0">
                <a:latin typeface="Cambria" pitchFamily="18" charset="0"/>
              </a:rPr>
              <a:t>Dvakratni Kristusov pozdrav: »Mir vam bodi!« napoveduje slovesnost trenutka. Kristus zaupa svojim učencem poslanstvo odreševanja, ki ga je prejel od Očeta. Po delovanju Duha je prišel na svet in prebival med nami. V moči istega Duha apostoli nadaljujejo njegovo delo, še posebej z zakramentom Božjega usmiljenja. S spovedjo odpirajo pot k Bogu vsem tistim, ki pred njim ponižno priznajo svojo krivdo, greh obžalujejo in sprejmejo odpuščanje.</a:t>
            </a:r>
          </a:p>
          <a:p>
            <a:r>
              <a:rPr lang="sl-SI" sz="800" dirty="0">
                <a:latin typeface="Cambria" pitchFamily="18" charset="0"/>
              </a:rPr>
              <a:t> </a:t>
            </a:r>
          </a:p>
          <a:p>
            <a:r>
              <a:rPr lang="sl-SI" sz="2000" b="1" spc="-80" dirty="0">
                <a:latin typeface="Cambria" pitchFamily="18" charset="0"/>
              </a:rPr>
              <a:t>Gospod, naj nam tvoj Sveti Duh pomaga, da bomo z zgledom in besedo oznanjali, da je vsako </a:t>
            </a:r>
            <a:r>
              <a:rPr lang="sl-SI" sz="2000" b="1" spc="-100" dirty="0">
                <a:latin typeface="Cambria" pitchFamily="18" charset="0"/>
              </a:rPr>
              <a:t>spreobrnjenje od greha prehod iz smrti v življenje.</a:t>
            </a:r>
            <a:endParaRPr lang="sl-SI" sz="2000" spc="-10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7. postaja – Jezus </a:t>
            </a:r>
            <a:r>
              <a:rPr lang="sl-SI" sz="3000" b="1" noProof="0"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podeli učencem moč odpuščati grehe</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7-Isus-daje-vlast-otpustanja-grijeha.jpg"/>
          <p:cNvPicPr>
            <a:picLocks noChangeAspect="1" noChangeArrowheads="1"/>
          </p:cNvPicPr>
          <p:nvPr/>
        </p:nvPicPr>
        <p:blipFill>
          <a:blip r:embed="rId3" cstate="print"/>
          <a:srcRect/>
          <a:stretch>
            <a:fillRect/>
          </a:stretch>
        </p:blipFill>
        <p:spPr bwMode="auto">
          <a:xfrm>
            <a:off x="6917448" y="2843733"/>
            <a:ext cx="2875392" cy="4032448"/>
          </a:xfrm>
          <a:prstGeom prst="rect">
            <a:avLst/>
          </a:prstGeom>
          <a:noFill/>
          <a:ln w="6350">
            <a:solidFill>
              <a:schemeClr val="accent1"/>
            </a:solidFill>
          </a:ln>
        </p:spPr>
      </p:pic>
      <p:sp>
        <p:nvSpPr>
          <p:cNvPr id="6" name="Pravokotnik 5"/>
          <p:cNvSpPr/>
          <p:nvPr/>
        </p:nvSpPr>
        <p:spPr>
          <a:xfrm>
            <a:off x="0" y="899517"/>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696496" y="1043533"/>
            <a:ext cx="295208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»Bratje moji, moč vam dajem,</a:t>
            </a:r>
          </a:p>
          <a:p>
            <a:pPr algn="ctr"/>
            <a:r>
              <a:rPr lang="sl-SI" sz="1600" b="1" i="1" dirty="0">
                <a:solidFill>
                  <a:srgbClr val="C00000"/>
                </a:solidFill>
                <a:latin typeface="Cambria" pitchFamily="18" charset="0"/>
                <a:ea typeface="Times New Roman" pitchFamily="18" charset="0"/>
                <a:cs typeface="Arial" pitchFamily="34" charset="0"/>
              </a:rPr>
              <a:t>milost Svetega Duha,</a:t>
            </a:r>
          </a:p>
          <a:p>
            <a:pPr algn="ctr"/>
            <a:r>
              <a:rPr lang="sl-SI" sz="1600" b="1" i="1" dirty="0">
                <a:solidFill>
                  <a:srgbClr val="C00000"/>
                </a:solidFill>
                <a:latin typeface="Cambria" pitchFamily="18" charset="0"/>
                <a:ea typeface="Times New Roman" pitchFamily="18" charset="0"/>
                <a:cs typeface="Arial" pitchFamily="34" charset="0"/>
              </a:rPr>
              <a:t>grešnikom odpuščajte,</a:t>
            </a:r>
          </a:p>
          <a:p>
            <a:pPr algn="ctr"/>
            <a:r>
              <a:rPr lang="sl-SI" sz="1600" b="1" i="1" dirty="0">
                <a:solidFill>
                  <a:srgbClr val="C00000"/>
                </a:solidFill>
                <a:latin typeface="Cambria" pitchFamily="18" charset="0"/>
                <a:ea typeface="Times New Roman" pitchFamily="18" charset="0"/>
                <a:cs typeface="Arial" pitchFamily="34" charset="0"/>
              </a:rPr>
              <a:t>mir ljudem prinašajte!«</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00117"/>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15776" y="2051645"/>
            <a:ext cx="5904656"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spc="-30" dirty="0">
                <a:latin typeface="Cambria" pitchFamily="18" charset="0"/>
              </a:rPr>
              <a:t>Jezus reče Tomažu: »Vidiš moje roke, noge, stran? </a:t>
            </a:r>
            <a:r>
              <a:rPr lang="sl-SI" sz="2000" dirty="0">
                <a:latin typeface="Cambria" pitchFamily="18" charset="0"/>
              </a:rPr>
              <a:t>Dotakni se ran in veruj!«</a:t>
            </a:r>
          </a:p>
          <a:p>
            <a:r>
              <a:rPr lang="sl-SI" sz="1200" dirty="0">
                <a:latin typeface="Cambria" pitchFamily="18" charset="0"/>
              </a:rPr>
              <a:t> </a:t>
            </a:r>
          </a:p>
          <a:p>
            <a:r>
              <a:rPr lang="sl-SI" sz="2000" dirty="0">
                <a:latin typeface="Cambria" pitchFamily="18" charset="0"/>
              </a:rPr>
              <a:t>Jezusovo vstajenje postavi nova merila za vrednotenje stvari. Tudi tisti, ki vstalega Gospoda niso videli in otipali s svojimi rokami, so blagrovani. Odslej bodo morali verniki verjeti samo pričevanju Cerkve, ki ohranja in prenaša oznanilo apostolov - tistih, ki so videli in otipali.</a:t>
            </a:r>
          </a:p>
          <a:p>
            <a:r>
              <a:rPr lang="sl-SI" sz="800" dirty="0">
                <a:latin typeface="Cambria" pitchFamily="18" charset="0"/>
              </a:rPr>
              <a:t> </a:t>
            </a:r>
          </a:p>
          <a:p>
            <a:r>
              <a:rPr lang="sl-SI" sz="2000" b="1" dirty="0">
                <a:latin typeface="Cambria" pitchFamily="18" charset="0"/>
              </a:rPr>
              <a:t>Gospod Jezus, utrdi nas v veri in zakorenini v svoji besedi. Naj se vsak dan bolj zavedamo, da smo ljudstvo nove zaveze na poti v kraljestvo tvojega Očeta.</a:t>
            </a:r>
            <a:endParaRPr lang="sl-SI" sz="2000" dirty="0">
              <a:latin typeface="Cambria" pitchFamily="18" charset="0"/>
            </a:endParaRPr>
          </a:p>
        </p:txBody>
      </p:sp>
      <p:sp>
        <p:nvSpPr>
          <p:cNvPr id="7" name="Naslov 1"/>
          <p:cNvSpPr txBox="1">
            <a:spLocks/>
          </p:cNvSpPr>
          <p:nvPr/>
        </p:nvSpPr>
        <p:spPr>
          <a:xfrm>
            <a:off x="359792" y="323453"/>
            <a:ext cx="9361040"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0">
              <a:lnSpc>
                <a:spcPct val="100000"/>
              </a:lnSpc>
              <a:spcBef>
                <a:spcPts val="0"/>
              </a:spcBef>
              <a:spcAft>
                <a:spcPts val="0"/>
              </a:spcAft>
              <a:buClrTx/>
              <a:buSzPct val="45000"/>
              <a:buFont typeface="StarSymbol"/>
              <a:buNone/>
              <a:tabLst/>
              <a:defRPr/>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8. postaja – </a:t>
            </a:r>
            <a:r>
              <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Jezus utrdi Tomaževo</a:t>
            </a:r>
            <a:r>
              <a:rPr kumimoji="0" lang="sl-SI" sz="3000" b="1" i="0" u="none" strike="noStrike" kern="1200" cap="none" spc="0" normalizeH="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rPr>
              <a:t> vero</a:t>
            </a:r>
            <a:endPar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8-Ispovjest-Nevjernog-Tome.jpg"/>
          <p:cNvPicPr>
            <a:picLocks noChangeAspect="1" noChangeArrowheads="1"/>
          </p:cNvPicPr>
          <p:nvPr/>
        </p:nvPicPr>
        <p:blipFill>
          <a:blip r:embed="rId3" cstate="print"/>
          <a:srcRect/>
          <a:stretch>
            <a:fillRect/>
          </a:stretch>
        </p:blipFill>
        <p:spPr bwMode="auto">
          <a:xfrm>
            <a:off x="6624488" y="2627709"/>
            <a:ext cx="3093633" cy="4392488"/>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768504" y="971525"/>
            <a:ext cx="273605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Osmi dan spet pride Jezus,</a:t>
            </a:r>
          </a:p>
          <a:p>
            <a:pPr algn="ctr"/>
            <a:r>
              <a:rPr lang="sl-SI" sz="1600" b="1" i="1" dirty="0">
                <a:solidFill>
                  <a:srgbClr val="C00000"/>
                </a:solidFill>
                <a:latin typeface="Cambria" pitchFamily="18" charset="0"/>
                <a:ea typeface="Times New Roman" pitchFamily="18" charset="0"/>
                <a:cs typeface="Arial" pitchFamily="34" charset="0"/>
              </a:rPr>
              <a:t>da Tomaž bi veroval,</a:t>
            </a:r>
          </a:p>
          <a:p>
            <a:pPr algn="ctr"/>
            <a:r>
              <a:rPr lang="sl-SI" sz="1600" b="1" i="1" dirty="0">
                <a:solidFill>
                  <a:srgbClr val="C00000"/>
                </a:solidFill>
                <a:latin typeface="Cambria" pitchFamily="18" charset="0"/>
                <a:ea typeface="Times New Roman" pitchFamily="18" charset="0"/>
                <a:cs typeface="Arial" pitchFamily="34" charset="0"/>
              </a:rPr>
              <a:t>ko pokaže sled mu ran,</a:t>
            </a:r>
          </a:p>
          <a:p>
            <a:pPr algn="ctr"/>
            <a:r>
              <a:rPr lang="sl-SI" sz="1600" b="1" i="1" dirty="0">
                <a:solidFill>
                  <a:srgbClr val="C00000"/>
                </a:solidFill>
                <a:latin typeface="Cambria" pitchFamily="18" charset="0"/>
                <a:ea typeface="Times New Roman" pitchFamily="18" charset="0"/>
                <a:cs typeface="Arial" pitchFamily="34" charset="0"/>
              </a:rPr>
              <a:t>pade predenj ves predan.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621248"/>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15776" y="1753741"/>
            <a:ext cx="6048672" cy="46782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Ko se je začelo daniti, je prišel k apostolom. Z njimi se je srečal ob obali, ko so na njegovo besedo izvlekli mreže polne rib. </a:t>
            </a:r>
          </a:p>
          <a:p>
            <a:r>
              <a:rPr lang="sl-SI" sz="1000" dirty="0">
                <a:latin typeface="Cambria" pitchFamily="18" charset="0"/>
              </a:rPr>
              <a:t> </a:t>
            </a:r>
          </a:p>
          <a:p>
            <a:r>
              <a:rPr lang="sl-SI" sz="2000" dirty="0">
                <a:latin typeface="Cambria" pitchFamily="18" charset="0"/>
              </a:rPr>
              <a:t>Vstali Gospod se sreča z učenci, ki jim je že davno obljubil: »Naredil vas bom za ribiče ljudi.«  Pomembno je, da se njegovi prijatelji zavedajo, da je Kristus veliki Ribič in da je njihov lov uspešen le, če lovijo v Kristusovem imenu. V luči Kristusovega vstajenja razumejo marsikaj iz svojega preteklega življenja.</a:t>
            </a:r>
          </a:p>
          <a:p>
            <a:r>
              <a:rPr lang="sl-SI" sz="800" dirty="0">
                <a:latin typeface="Cambria" pitchFamily="18" charset="0"/>
              </a:rPr>
              <a:t> </a:t>
            </a:r>
          </a:p>
          <a:p>
            <a:r>
              <a:rPr lang="sl-SI" sz="2000" b="1" dirty="0">
                <a:latin typeface="Cambria" pitchFamily="18" charset="0"/>
              </a:rPr>
              <a:t>Gospod Jezus naj bodo mnogi mladi pod tvojim vodstvom pripravljeni postati velikodušni in sveti ribiči ljudi, vsem poklicanim pa govori kam naj vržejo mreže tvoje besede in ljubezni.</a:t>
            </a:r>
            <a:endParaRPr lang="sl-SI" sz="2000" dirty="0">
              <a:latin typeface="Cambria" pitchFamily="18" charset="0"/>
            </a:endParaRPr>
          </a:p>
        </p:txBody>
      </p:sp>
      <p:sp>
        <p:nvSpPr>
          <p:cNvPr id="7" name="Naslov 1"/>
          <p:cNvSpPr txBox="1">
            <a:spLocks/>
          </p:cNvSpPr>
          <p:nvPr/>
        </p:nvSpPr>
        <p:spPr>
          <a:xfrm>
            <a:off x="0" y="223138"/>
            <a:ext cx="10080624" cy="446276"/>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28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9. postaja – Jezus </a:t>
            </a:r>
            <a:r>
              <a:rPr lang="sl-SI" sz="2800" b="1" noProof="0"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se prikaže učencem ob Tiberijskem </a:t>
            </a:r>
            <a:r>
              <a:rPr lang="sl-SI" sz="28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morju</a:t>
            </a:r>
            <a:endParaRPr kumimoji="0" lang="sl-SI" sz="28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10" name="Picture 2" descr="D:\My Documents\vera\pobožnosti\POT LUČI\pot luči-SLIKE\9-Cudesan-ribolov.jpg"/>
          <p:cNvPicPr>
            <a:picLocks noChangeAspect="1" noChangeArrowheads="1"/>
          </p:cNvPicPr>
          <p:nvPr/>
        </p:nvPicPr>
        <p:blipFill>
          <a:blip r:embed="rId3" cstate="print"/>
          <a:srcRect/>
          <a:stretch>
            <a:fillRect/>
          </a:stretch>
        </p:blipFill>
        <p:spPr bwMode="auto">
          <a:xfrm>
            <a:off x="6696496" y="2627709"/>
            <a:ext cx="3132122" cy="4392488"/>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9" name="Rectangle 3"/>
          <p:cNvSpPr>
            <a:spLocks noChangeArrowheads="1"/>
          </p:cNvSpPr>
          <p:nvPr/>
        </p:nvSpPr>
        <p:spPr bwMode="auto">
          <a:xfrm>
            <a:off x="6840512" y="899517"/>
            <a:ext cx="244802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Tam ob morju se prikaže </a:t>
            </a:r>
          </a:p>
          <a:p>
            <a:pPr algn="ctr"/>
            <a:r>
              <a:rPr lang="sl-SI" sz="1600" b="1" i="1" dirty="0">
                <a:solidFill>
                  <a:srgbClr val="C00000"/>
                </a:solidFill>
                <a:latin typeface="Cambria" pitchFamily="18" charset="0"/>
                <a:ea typeface="Times New Roman" pitchFamily="18" charset="0"/>
                <a:cs typeface="Arial" pitchFamily="34" charset="0"/>
              </a:rPr>
              <a:t>ribičem, apostolom;</a:t>
            </a:r>
          </a:p>
          <a:p>
            <a:pPr algn="ctr"/>
            <a:r>
              <a:rPr lang="sl-SI" sz="1600" b="1" i="1" dirty="0">
                <a:solidFill>
                  <a:srgbClr val="C00000"/>
                </a:solidFill>
                <a:latin typeface="Cambria" pitchFamily="18" charset="0"/>
                <a:ea typeface="Times New Roman" pitchFamily="18" charset="0"/>
                <a:cs typeface="Arial" pitchFamily="34" charset="0"/>
              </a:rPr>
              <a:t>da v njih vero prebudi,</a:t>
            </a:r>
          </a:p>
          <a:p>
            <a:pPr algn="ctr"/>
            <a:r>
              <a:rPr lang="sl-SI" sz="1600" b="1" i="1" dirty="0">
                <a:solidFill>
                  <a:srgbClr val="C00000"/>
                </a:solidFill>
                <a:latin typeface="Cambria" pitchFamily="18" charset="0"/>
                <a:ea typeface="Times New Roman" pitchFamily="18" charset="0"/>
                <a:cs typeface="Arial" pitchFamily="34" charset="0"/>
              </a:rPr>
              <a:t>mrežo vreči jim veli.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444133"/>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1907629"/>
            <a:ext cx="604867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»Na tebi, ki si vogelni kamen, bom sezidal svojo Cerkev. Pasi moje ovce!«</a:t>
            </a:r>
          </a:p>
          <a:p>
            <a:r>
              <a:rPr lang="sl-SI" sz="1200" dirty="0">
                <a:latin typeface="Cambria" pitchFamily="18" charset="0"/>
              </a:rPr>
              <a:t> </a:t>
            </a:r>
          </a:p>
          <a:p>
            <a:r>
              <a:rPr lang="sl-SI" sz="2000" dirty="0">
                <a:latin typeface="Cambria" pitchFamily="18" charset="0"/>
              </a:rPr>
              <a:t>Preden je Peter prevzel odgovornost za Cerkev, ga Jezus ni spraševal ali je sposoben in ali je dovolj poučen, da bo lahko opravljal zaupano mu službo. Vstali Gospod ga vpraša samo ali ima dovolj ljubezni. To je temeljno vprašanje, ki ga je Kristus zastavil Petru in svoji Cerkvi. To vprašanje tudi danes zastavlja vsakemu izmed nas: »Ali me ljubiš?«</a:t>
            </a:r>
          </a:p>
          <a:p>
            <a:r>
              <a:rPr lang="sl-SI" sz="800" dirty="0">
                <a:latin typeface="Cambria" pitchFamily="18" charset="0"/>
              </a:rPr>
              <a:t> </a:t>
            </a:r>
          </a:p>
          <a:p>
            <a:r>
              <a:rPr lang="sl-SI" sz="2000" b="1" dirty="0">
                <a:latin typeface="Cambria" pitchFamily="18" charset="0"/>
              </a:rPr>
              <a:t>Gospod Jezus naj nas vprašanje »Ali me ljubiš?« vznemiri in spodbudi, da bodo naše življenjske odločitve prežete z duhom tvojega vstajenja in ljubezni do tebe.</a:t>
            </a:r>
            <a:endParaRPr lang="sl-SI" sz="2000" spc="-8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10. postaja – Jezus </a:t>
            </a:r>
            <a:r>
              <a:rPr lang="sl-SI" sz="3000" b="1" noProof="0"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podeli Petru prvo mesto</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6" name="Picture 2" descr="D:\My Documents\vera\pobožnosti\POT LUČI\pot luči-SLIKE\10-Petrov-primat.jpg"/>
          <p:cNvPicPr>
            <a:picLocks noChangeAspect="1" noChangeArrowheads="1"/>
          </p:cNvPicPr>
          <p:nvPr/>
        </p:nvPicPr>
        <p:blipFill>
          <a:blip r:embed="rId3" cstate="print"/>
          <a:srcRect/>
          <a:stretch>
            <a:fillRect/>
          </a:stretch>
        </p:blipFill>
        <p:spPr bwMode="auto">
          <a:xfrm>
            <a:off x="6552480" y="2771725"/>
            <a:ext cx="3149266" cy="4392488"/>
          </a:xfrm>
          <a:prstGeom prst="rect">
            <a:avLst/>
          </a:prstGeom>
          <a:noFill/>
          <a:ln w="6350">
            <a:solidFill>
              <a:schemeClr val="accent1"/>
            </a:solidFill>
          </a:ln>
        </p:spPr>
      </p:pic>
      <p:sp>
        <p:nvSpPr>
          <p:cNvPr id="9" name="Pravokotnik 8"/>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552480" y="971525"/>
            <a:ext cx="273605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Simon Peter je postavljen</a:t>
            </a:r>
          </a:p>
          <a:p>
            <a:pPr algn="ctr"/>
            <a:r>
              <a:rPr lang="sl-SI" sz="1600" b="1" i="1" dirty="0">
                <a:solidFill>
                  <a:srgbClr val="C00000"/>
                </a:solidFill>
                <a:latin typeface="Cambria" pitchFamily="18" charset="0"/>
                <a:ea typeface="Times New Roman" pitchFamily="18" charset="0"/>
                <a:cs typeface="Arial" pitchFamily="34" charset="0"/>
              </a:rPr>
              <a:t>kot namestnik Kristusa,</a:t>
            </a:r>
          </a:p>
          <a:p>
            <a:pPr algn="ctr"/>
            <a:r>
              <a:rPr lang="sl-SI" sz="1600" b="1" i="1" dirty="0">
                <a:solidFill>
                  <a:srgbClr val="C00000"/>
                </a:solidFill>
                <a:latin typeface="Cambria" pitchFamily="18" charset="0"/>
                <a:ea typeface="Times New Roman" pitchFamily="18" charset="0"/>
                <a:cs typeface="Arial" pitchFamily="34" charset="0"/>
              </a:rPr>
              <a:t>Jezus sam izvoli ga,</a:t>
            </a:r>
          </a:p>
          <a:p>
            <a:pPr algn="ctr"/>
            <a:r>
              <a:rPr lang="sl-SI" sz="1600" b="1" i="1" dirty="0">
                <a:solidFill>
                  <a:srgbClr val="C00000"/>
                </a:solidFill>
                <a:latin typeface="Cambria" pitchFamily="18" charset="0"/>
                <a:ea typeface="Times New Roman" pitchFamily="18" charset="0"/>
                <a:cs typeface="Arial" pitchFamily="34" charset="0"/>
              </a:rPr>
              <a:t>da bo pasel jagnjeta.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00117"/>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287784" y="2123653"/>
            <a:ext cx="597666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Preden se je Jezus vrnil k Očetu, je zaupal svoj evangelij učencem, da bi ga ti oznanili vsem narodom.</a:t>
            </a:r>
          </a:p>
          <a:p>
            <a:r>
              <a:rPr lang="sl-SI" sz="1200" dirty="0">
                <a:latin typeface="Cambria" pitchFamily="18" charset="0"/>
              </a:rPr>
              <a:t> </a:t>
            </a:r>
          </a:p>
          <a:p>
            <a:r>
              <a:rPr lang="sl-SI" sz="2000" dirty="0">
                <a:latin typeface="Cambria" pitchFamily="18" charset="0"/>
              </a:rPr>
              <a:t>Jezus je po vstajenju postal gospodar vesolja. To naj bi učenci oznanjali ter s krstom pridruževali občestvu odrešenih vse, ki se  želijo roditi iz vode in Duha. Začenja se nova doba, ki jo zaznamuje Kristusovo vstajenje.</a:t>
            </a:r>
          </a:p>
          <a:p>
            <a:r>
              <a:rPr lang="sl-SI" sz="800" dirty="0">
                <a:latin typeface="Cambria" pitchFamily="18" charset="0"/>
              </a:rPr>
              <a:t> </a:t>
            </a:r>
          </a:p>
          <a:p>
            <a:r>
              <a:rPr lang="sl-SI" sz="2000" b="1" dirty="0">
                <a:latin typeface="Cambria" pitchFamily="18" charset="0"/>
              </a:rPr>
              <a:t>Vstali Gospod, naj živimo izjemni dar krsta, naj bomo resnični ljudje, svobodni in sposobni ljubiti, da bomo s teboj po Svetem Duhu gradili nov svet – tvojega kraljestva.</a:t>
            </a:r>
            <a:endParaRPr lang="sl-SI" sz="2000" spc="-8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11. postaja – Vstali Jezus </a:t>
            </a:r>
            <a:r>
              <a:rPr lang="sl-SI" sz="3000" b="1" noProof="0"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pošlje svoje učence oznanjat</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11-Isus-salje-apostole.jpg"/>
          <p:cNvPicPr>
            <a:picLocks noChangeAspect="1" noChangeArrowheads="1"/>
          </p:cNvPicPr>
          <p:nvPr/>
        </p:nvPicPr>
        <p:blipFill>
          <a:blip r:embed="rId3" cstate="print"/>
          <a:srcRect/>
          <a:stretch>
            <a:fillRect/>
          </a:stretch>
        </p:blipFill>
        <p:spPr bwMode="auto">
          <a:xfrm>
            <a:off x="6552480" y="2627709"/>
            <a:ext cx="3304149" cy="4608512"/>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552480" y="899517"/>
            <a:ext cx="302408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Pojdite zdaj po vsem svetu,</a:t>
            </a:r>
          </a:p>
          <a:p>
            <a:pPr algn="ctr"/>
            <a:r>
              <a:rPr lang="sl-SI" sz="1600" b="1" i="1" dirty="0">
                <a:solidFill>
                  <a:srgbClr val="C00000"/>
                </a:solidFill>
                <a:latin typeface="Cambria" pitchFamily="18" charset="0"/>
                <a:ea typeface="Times New Roman" pitchFamily="18" charset="0"/>
                <a:cs typeface="Arial" pitchFamily="34" charset="0"/>
              </a:rPr>
              <a:t>rekel je apostolom.</a:t>
            </a:r>
          </a:p>
          <a:p>
            <a:pPr algn="ctr"/>
            <a:r>
              <a:rPr lang="sl-SI" sz="1600" b="1" i="1" dirty="0">
                <a:solidFill>
                  <a:srgbClr val="C00000"/>
                </a:solidFill>
                <a:latin typeface="Cambria" pitchFamily="18" charset="0"/>
                <a:ea typeface="Times New Roman" pitchFamily="18" charset="0"/>
                <a:cs typeface="Arial" pitchFamily="34" charset="0"/>
              </a:rPr>
              <a:t>Z vami bom vse dni ostal,</a:t>
            </a:r>
          </a:p>
          <a:p>
            <a:pPr algn="ctr"/>
            <a:r>
              <a:rPr lang="sl-SI" sz="1600" b="1" i="1" dirty="0">
                <a:solidFill>
                  <a:srgbClr val="C00000"/>
                </a:solidFill>
                <a:latin typeface="Cambria" pitchFamily="18" charset="0"/>
                <a:ea typeface="Times New Roman" pitchFamily="18" charset="0"/>
                <a:cs typeface="Arial" pitchFamily="34" charset="0"/>
              </a:rPr>
              <a:t>blagoslov na pot vam dal.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084093"/>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359792" y="1805131"/>
            <a:ext cx="5616624"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Izginil je izpred njih oči, njihova srca pa so bila počasna. In prikazal se je Gospodov angel.</a:t>
            </a:r>
          </a:p>
          <a:p>
            <a:r>
              <a:rPr lang="sl-SI" sz="1200" dirty="0">
                <a:latin typeface="Cambria" pitchFamily="18" charset="0"/>
              </a:rPr>
              <a:t> </a:t>
            </a:r>
          </a:p>
          <a:p>
            <a:r>
              <a:rPr lang="sl-SI" sz="2000" dirty="0">
                <a:latin typeface="Cambria" pitchFamily="18" charset="0"/>
              </a:rPr>
              <a:t>Dnevi zemeljskega življenja, trpljenja in vstajenja se zaključujejo v slovesnem Gospodovem vnebohodu. Sedaj smo na vrsti mi, da svetu oznanimo resnico o Kristusovem vstajenju. Cerkev je »preroška skupnost«, v kateri smo vsi člani poklicani, da oznanjamo Kristusovo sporočilo.</a:t>
            </a:r>
          </a:p>
          <a:p>
            <a:r>
              <a:rPr lang="sl-SI" sz="800" dirty="0">
                <a:latin typeface="Cambria" pitchFamily="18" charset="0"/>
              </a:rPr>
              <a:t> </a:t>
            </a:r>
          </a:p>
          <a:p>
            <a:r>
              <a:rPr lang="sl-SI" sz="2000" b="1" dirty="0">
                <a:latin typeface="Cambria" pitchFamily="18" charset="0"/>
              </a:rPr>
              <a:t>Gospod Jezus, s svojimi zakramenti poživi v nas rast vere, upanja in ljubezni. Z vsemi svojimi močmi naj gradimo tvojo Cerkev.</a:t>
            </a:r>
            <a:endParaRPr lang="sl-SI" sz="2000" spc="-8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12. postaja – Jezusov </a:t>
            </a:r>
            <a:r>
              <a:rPr lang="sl-SI" sz="3000" b="1" noProof="0"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vnebohod</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6" name="Picture 2" descr="D:\My Documents\vera\pobožnosti\POT LUČI\pot luči-SLIKE\12-Uzasasce-jpg.jpg"/>
          <p:cNvPicPr>
            <a:picLocks noChangeAspect="1" noChangeArrowheads="1"/>
          </p:cNvPicPr>
          <p:nvPr/>
        </p:nvPicPr>
        <p:blipFill>
          <a:blip r:embed="rId3" cstate="print"/>
          <a:srcRect/>
          <a:stretch>
            <a:fillRect/>
          </a:stretch>
        </p:blipFill>
        <p:spPr bwMode="auto">
          <a:xfrm>
            <a:off x="6336456" y="2555701"/>
            <a:ext cx="3140854" cy="4421857"/>
          </a:xfrm>
          <a:prstGeom prst="rect">
            <a:avLst/>
          </a:prstGeom>
          <a:noFill/>
          <a:ln w="6350">
            <a:solidFill>
              <a:schemeClr val="accent1"/>
            </a:solidFill>
          </a:ln>
        </p:spPr>
      </p:pic>
      <p:sp>
        <p:nvSpPr>
          <p:cNvPr id="9" name="Pravokotnik 8"/>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408464" y="899517"/>
            <a:ext cx="288007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Jezus se v nebo je dvignil,</a:t>
            </a:r>
          </a:p>
          <a:p>
            <a:pPr algn="ctr"/>
            <a:r>
              <a:rPr lang="sl-SI" sz="1600" b="1" i="1" dirty="0">
                <a:solidFill>
                  <a:srgbClr val="C00000"/>
                </a:solidFill>
                <a:latin typeface="Cambria" pitchFamily="18" charset="0"/>
                <a:ea typeface="Times New Roman" pitchFamily="18" charset="0"/>
                <a:cs typeface="Arial" pitchFamily="34" charset="0"/>
              </a:rPr>
              <a:t>dal obljubo vernim vsem:</a:t>
            </a:r>
          </a:p>
          <a:p>
            <a:pPr algn="ctr"/>
            <a:r>
              <a:rPr lang="sl-SI" sz="1600" b="1" i="1" dirty="0">
                <a:solidFill>
                  <a:srgbClr val="C00000"/>
                </a:solidFill>
                <a:latin typeface="Cambria" pitchFamily="18" charset="0"/>
                <a:ea typeface="Times New Roman" pitchFamily="18" charset="0"/>
                <a:cs typeface="Arial" pitchFamily="34" charset="0"/>
              </a:rPr>
              <a:t>»Krst Duha vas prenovi,</a:t>
            </a:r>
          </a:p>
          <a:p>
            <a:pPr algn="ctr"/>
            <a:r>
              <a:rPr lang="sl-SI" sz="1600" b="1" i="1" dirty="0">
                <a:solidFill>
                  <a:srgbClr val="C00000"/>
                </a:solidFill>
                <a:latin typeface="Cambria" pitchFamily="18" charset="0"/>
                <a:ea typeface="Times New Roman" pitchFamily="18" charset="0"/>
                <a:cs typeface="Arial" pitchFamily="34" charset="0"/>
              </a:rPr>
              <a:t>priče boste za vse dni.«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0" y="6444133"/>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359792" y="1835621"/>
            <a:ext cx="5904656"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spc="-100" dirty="0">
                <a:latin typeface="Cambria" pitchFamily="18" charset="0"/>
              </a:rPr>
              <a:t>Na apostole, ki so skupaj z Marijo v molitvi pričakovali dar od zgoraj, je Bog razlil Svetega Duha.</a:t>
            </a:r>
          </a:p>
          <a:p>
            <a:r>
              <a:rPr lang="sl-SI" sz="1200" dirty="0">
                <a:latin typeface="Cambria" pitchFamily="18" charset="0"/>
              </a:rPr>
              <a:t> </a:t>
            </a:r>
          </a:p>
          <a:p>
            <a:r>
              <a:rPr lang="sl-SI" sz="2000" dirty="0">
                <a:latin typeface="Cambria" pitchFamily="18" charset="0"/>
              </a:rPr>
              <a:t>Jezus ni več telesno navzoč med svojimi učenci, toda oni ostanejo skupaj in pričakujejo  Svetega Duha, ki jim ga je obljubil. Z Marijo vztrajajo v molitvi in bratski skupnosti. Ta naravnanost prve skupnosti nas navdihuje še danes: gojiti molitev in bratsko skupnost v navzočnosti Marije, matere vstalega Gospoda, je tudi danes temeljno delo kristjanov.</a:t>
            </a:r>
          </a:p>
          <a:p>
            <a:r>
              <a:rPr lang="sl-SI" sz="800" dirty="0">
                <a:latin typeface="Cambria" pitchFamily="18" charset="0"/>
              </a:rPr>
              <a:t> </a:t>
            </a:r>
          </a:p>
          <a:p>
            <a:r>
              <a:rPr lang="sl-SI" sz="2000" b="1" dirty="0">
                <a:latin typeface="Cambria" pitchFamily="18" charset="0"/>
              </a:rPr>
              <a:t>Gospod Jezus naj bomo zakoreninjeni v molitvi in bratski skupnosti. Daj nam svojega Duha, da bomo živa Cerkev, da bomo kvas, luč in sol v svetu, v katerem živimo.</a:t>
            </a:r>
            <a:endParaRPr lang="sl-SI" sz="200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13. postaja – Z Marijo v pričakovanju Svetega Duha</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9" name="Picture 2" descr="D:\My Documents\vera\pobožnosti\POT LUČI\pot luči-SLIKE\13-Cekanje-Duha-Svetoga.jpg"/>
          <p:cNvPicPr>
            <a:picLocks noChangeAspect="1" noChangeArrowheads="1"/>
          </p:cNvPicPr>
          <p:nvPr/>
        </p:nvPicPr>
        <p:blipFill>
          <a:blip r:embed="rId3" cstate="print"/>
          <a:srcRect/>
          <a:stretch>
            <a:fillRect/>
          </a:stretch>
        </p:blipFill>
        <p:spPr bwMode="auto">
          <a:xfrm>
            <a:off x="6624488" y="2699717"/>
            <a:ext cx="3095220" cy="4320480"/>
          </a:xfrm>
          <a:prstGeom prst="rect">
            <a:avLst/>
          </a:prstGeom>
          <a:noFill/>
          <a:ln w="6350">
            <a:solidFill>
              <a:schemeClr val="accent1"/>
            </a:solidFill>
          </a:ln>
        </p:spPr>
      </p:pic>
      <p:sp>
        <p:nvSpPr>
          <p:cNvPr id="6" name="Pravokotnik 5"/>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624488" y="971525"/>
            <a:ext cx="273605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Bratje molijo z ženami</a:t>
            </a:r>
          </a:p>
          <a:p>
            <a:pPr algn="ctr"/>
            <a:r>
              <a:rPr lang="sl-SI" sz="1600" b="1" i="1" dirty="0">
                <a:solidFill>
                  <a:srgbClr val="C00000"/>
                </a:solidFill>
                <a:latin typeface="Cambria" pitchFamily="18" charset="0"/>
                <a:ea typeface="Times New Roman" pitchFamily="18" charset="0"/>
                <a:cs typeface="Arial" pitchFamily="34" charset="0"/>
              </a:rPr>
              <a:t>in z Marijo Materjo,</a:t>
            </a:r>
          </a:p>
          <a:p>
            <a:pPr algn="ctr"/>
            <a:r>
              <a:rPr lang="sl-SI" sz="1600" b="1" i="1" dirty="0">
                <a:solidFill>
                  <a:srgbClr val="C00000"/>
                </a:solidFill>
                <a:latin typeface="Cambria" pitchFamily="18" charset="0"/>
                <a:ea typeface="Times New Roman" pitchFamily="18" charset="0"/>
                <a:cs typeface="Arial" pitchFamily="34" charset="0"/>
              </a:rPr>
              <a:t>zbrani vsi časte Boga,</a:t>
            </a:r>
          </a:p>
          <a:p>
            <a:pPr algn="ctr"/>
            <a:r>
              <a:rPr lang="sl-SI" sz="1600" b="1" i="1" dirty="0">
                <a:solidFill>
                  <a:srgbClr val="C00000"/>
                </a:solidFill>
                <a:latin typeface="Cambria" pitchFamily="18" charset="0"/>
                <a:ea typeface="Times New Roman" pitchFamily="18" charset="0"/>
                <a:cs typeface="Arial" pitchFamily="34" charset="0"/>
              </a:rPr>
              <a:t>v veri čakajo Duha. </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avokotnik 7"/>
          <p:cNvSpPr/>
          <p:nvPr/>
        </p:nvSpPr>
        <p:spPr>
          <a:xfrm>
            <a:off x="-216272" y="6300117"/>
            <a:ext cx="6768752" cy="584775"/>
          </a:xfrm>
          <a:prstGeom prst="rect">
            <a:avLst/>
          </a:prstGeom>
        </p:spPr>
        <p:txBody>
          <a:bodyPr wrap="square">
            <a:spAutoFit/>
          </a:bodyPr>
          <a:lstStyle/>
          <a:p>
            <a:pPr lvl="0" algn="ctr" hangingPunct="0">
              <a:buSzPct val="45000"/>
              <a:defRPr/>
            </a:pPr>
            <a:r>
              <a:rPr lang="sl-SI" sz="1600"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Veseli in raduj se Devica Marija, aleluja.</a:t>
            </a:r>
          </a:p>
          <a:p>
            <a:pPr lvl="0" algn="ctr" hangingPunct="0">
              <a:buSzPct val="45000"/>
              <a:defRPr/>
            </a:pPr>
            <a:r>
              <a:rPr lang="sl-SI" sz="16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je Gospod res vstal, aleluja!</a:t>
            </a:r>
          </a:p>
        </p:txBody>
      </p:sp>
      <p:sp>
        <p:nvSpPr>
          <p:cNvPr id="1027" name="Rectangle 3"/>
          <p:cNvSpPr>
            <a:spLocks noChangeArrowheads="1"/>
          </p:cNvSpPr>
          <p:nvPr/>
        </p:nvSpPr>
        <p:spPr bwMode="auto">
          <a:xfrm>
            <a:off x="359792" y="1825749"/>
            <a:ext cx="5544616"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dirty="0">
                <a:latin typeface="Cambria" pitchFamily="18" charset="0"/>
              </a:rPr>
              <a:t>Z vero, upanjem in ljubeznijo, z vso dušo in vsem srcem so ponesli Kristusa svetu.</a:t>
            </a:r>
          </a:p>
          <a:p>
            <a:r>
              <a:rPr lang="sl-SI" sz="1200" dirty="0">
                <a:latin typeface="Cambria" pitchFamily="18" charset="0"/>
              </a:rPr>
              <a:t> </a:t>
            </a:r>
          </a:p>
          <a:p>
            <a:r>
              <a:rPr lang="sl-SI" sz="2000" dirty="0">
                <a:latin typeface="Cambria" pitchFamily="18" charset="0"/>
              </a:rPr>
              <a:t>Sveti Duh, ki je bil obljubljen apostolom, uresničuje v Cerkvi Jezusovo delo odrešenja.         O njem je Jezus rekel: »Duh resnice vas bo uvedel v vso resnico.« Šele v Svetem Duhu doumevamo, da sta Kristusova smrt in vstajenje središče zgodovine odrešenja.</a:t>
            </a:r>
          </a:p>
          <a:p>
            <a:r>
              <a:rPr lang="sl-SI" sz="800" dirty="0">
                <a:latin typeface="Cambria" pitchFamily="18" charset="0"/>
              </a:rPr>
              <a:t> </a:t>
            </a:r>
          </a:p>
          <a:p>
            <a:r>
              <a:rPr lang="sl-SI" sz="2000" b="1" dirty="0">
                <a:latin typeface="Cambria" pitchFamily="18" charset="0"/>
              </a:rPr>
              <a:t>Gospod, naš Bog, izlij v nas Svetega Duha, da bo preobrazil naša srca. Naj postanemo novi ljudje, naj te ljubimo z vsem srcem in sodelujemo z vsemi, ki gradijo tvoje </a:t>
            </a:r>
            <a:r>
              <a:rPr lang="sl-SI" sz="2000" b="1" spc="-40" dirty="0">
                <a:latin typeface="Cambria" pitchFamily="18" charset="0"/>
              </a:rPr>
              <a:t>kraljestvo resnice, pravice, miru in ljubezni.</a:t>
            </a:r>
            <a:endParaRPr lang="sl-SI" sz="2000" spc="-40" dirty="0">
              <a:latin typeface="Cambria" pitchFamily="18" charset="0"/>
            </a:endParaRPr>
          </a:p>
        </p:txBody>
      </p:sp>
      <p:sp>
        <p:nvSpPr>
          <p:cNvPr id="7" name="Naslov 1"/>
          <p:cNvSpPr txBox="1">
            <a:spLocks/>
          </p:cNvSpPr>
          <p:nvPr/>
        </p:nvSpPr>
        <p:spPr>
          <a:xfrm>
            <a:off x="-1" y="244621"/>
            <a:ext cx="10080625"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14. postaja – Jezus pošlje učencem Svetega Duha</a:t>
            </a:r>
            <a:endParaRPr kumimoji="0" lang="sl-SI" sz="36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pic>
        <p:nvPicPr>
          <p:cNvPr id="6" name="Picture 2" descr="D:\My Documents\vera\pobožnosti\POT LUČI\pot luči-SLIKE\14-Silazak-Duha-Svetoga.jpg"/>
          <p:cNvPicPr>
            <a:picLocks noChangeAspect="1" noChangeArrowheads="1"/>
          </p:cNvPicPr>
          <p:nvPr/>
        </p:nvPicPr>
        <p:blipFill>
          <a:blip r:embed="rId3" cstate="print"/>
          <a:srcRect/>
          <a:stretch>
            <a:fillRect/>
          </a:stretch>
        </p:blipFill>
        <p:spPr bwMode="auto">
          <a:xfrm>
            <a:off x="6336456" y="2555701"/>
            <a:ext cx="3354819" cy="4536504"/>
          </a:xfrm>
          <a:prstGeom prst="rect">
            <a:avLst/>
          </a:prstGeom>
          <a:noFill/>
          <a:ln w="6350">
            <a:solidFill>
              <a:schemeClr val="accent1"/>
            </a:solidFill>
          </a:ln>
        </p:spPr>
      </p:pic>
      <p:sp>
        <p:nvSpPr>
          <p:cNvPr id="9" name="Pravokotnik 8"/>
          <p:cNvSpPr/>
          <p:nvPr/>
        </p:nvSpPr>
        <p:spPr>
          <a:xfrm>
            <a:off x="0" y="1043533"/>
            <a:ext cx="6622653" cy="646331"/>
          </a:xfrm>
          <a:prstGeom prst="rect">
            <a:avLst/>
          </a:prstGeom>
        </p:spPr>
        <p:txBody>
          <a:bodyPr wrap="square">
            <a:spAutoFit/>
          </a:bodyPr>
          <a:lstStyle/>
          <a:p>
            <a:pPr lvl="0" algn="ctr" hangingPunct="0">
              <a:buSzPct val="45000"/>
              <a:defRPr/>
            </a:pPr>
            <a:r>
              <a:rPr lang="sl-SI" b="1" dirty="0">
                <a:solidFill>
                  <a:schemeClr val="bg1">
                    <a:lumMod val="50000"/>
                  </a:schemeClr>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Molimo te Kristus in te hvalimo,</a:t>
            </a:r>
          </a:p>
          <a:p>
            <a:pPr lvl="0" algn="ctr" hangingPunct="0">
              <a:buSzPct val="45000"/>
              <a:defRPr/>
            </a:pPr>
            <a:r>
              <a:rPr lang="sl-SI"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Ker si s svojim vstajenjem svetu dal novo življenje!</a:t>
            </a:r>
          </a:p>
        </p:txBody>
      </p:sp>
      <p:sp>
        <p:nvSpPr>
          <p:cNvPr id="10" name="Rectangle 3"/>
          <p:cNvSpPr>
            <a:spLocks noChangeArrowheads="1"/>
          </p:cNvSpPr>
          <p:nvPr/>
        </p:nvSpPr>
        <p:spPr bwMode="auto">
          <a:xfrm>
            <a:off x="6480472" y="899517"/>
            <a:ext cx="309609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sl-SI" sz="1600" b="1" i="1" dirty="0">
                <a:solidFill>
                  <a:srgbClr val="C00000"/>
                </a:solidFill>
                <a:latin typeface="Cambria" pitchFamily="18" charset="0"/>
                <a:ea typeface="Times New Roman" pitchFamily="18" charset="0"/>
                <a:cs typeface="Arial" pitchFamily="34" charset="0"/>
              </a:rPr>
              <a:t>Zbrani vsi na istem kraju, </a:t>
            </a:r>
          </a:p>
          <a:p>
            <a:pPr algn="ctr"/>
            <a:r>
              <a:rPr lang="sl-SI" sz="1600" b="1" i="1" dirty="0">
                <a:solidFill>
                  <a:srgbClr val="C00000"/>
                </a:solidFill>
                <a:latin typeface="Cambria" pitchFamily="18" charset="0"/>
                <a:ea typeface="Times New Roman" pitchFamily="18" charset="0"/>
                <a:cs typeface="Arial" pitchFamily="34" charset="0"/>
              </a:rPr>
              <a:t>šum z neba zaslišijo,</a:t>
            </a:r>
          </a:p>
          <a:p>
            <a:pPr algn="ctr"/>
            <a:r>
              <a:rPr lang="sl-SI" sz="1600" b="1" i="1" dirty="0">
                <a:solidFill>
                  <a:srgbClr val="C00000"/>
                </a:solidFill>
                <a:latin typeface="Cambria" pitchFamily="18" charset="0"/>
                <a:ea typeface="Times New Roman" pitchFamily="18" charset="0"/>
                <a:cs typeface="Arial" pitchFamily="34" charset="0"/>
              </a:rPr>
              <a:t>Bog Duha jim je poslal </a:t>
            </a:r>
          </a:p>
          <a:p>
            <a:pPr algn="ctr"/>
            <a:r>
              <a:rPr lang="sl-SI" sz="1600" b="1" i="1" dirty="0">
                <a:solidFill>
                  <a:srgbClr val="C00000"/>
                </a:solidFill>
                <a:latin typeface="Cambria" pitchFamily="18" charset="0"/>
                <a:ea typeface="Times New Roman" pitchFamily="18" charset="0"/>
                <a:cs typeface="Arial" pitchFamily="34" charset="0"/>
              </a:rPr>
              <a:t>in jih z milostmi obdal.</a:t>
            </a:r>
          </a:p>
          <a:p>
            <a:pPr algn="ct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Aleluja, pojmo vsi,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sl-SI" sz="1600" b="1" i="1" u="none" strike="noStrike" cap="none" normalizeH="0" baseline="0" dirty="0">
                <a:ln>
                  <a:noFill/>
                </a:ln>
                <a:solidFill>
                  <a:srgbClr val="C00000"/>
                </a:solidFill>
                <a:effectLst/>
                <a:latin typeface="Cambria" pitchFamily="18" charset="0"/>
                <a:ea typeface="Times New Roman" pitchFamily="18" charset="0"/>
                <a:cs typeface="Arial" pitchFamily="34" charset="0"/>
              </a:rPr>
              <a:t>Kristus vstal je in živi.</a:t>
            </a:r>
            <a:endParaRPr kumimoji="0" lang="sl-SI" sz="16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2232000" y="1835621"/>
            <a:ext cx="561662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l-SI" sz="2000" b="1" dirty="0">
                <a:latin typeface="Cambria" pitchFamily="18" charset="0"/>
              </a:rPr>
              <a:t>Kristusovo vstajenje je luč na naši poti. </a:t>
            </a:r>
            <a:endParaRPr lang="sl-SI" sz="2000" dirty="0">
              <a:latin typeface="Cambria" pitchFamily="18" charset="0"/>
            </a:endParaRPr>
          </a:p>
          <a:p>
            <a:r>
              <a:rPr lang="sl-SI" sz="2000" b="1" dirty="0">
                <a:latin typeface="Cambria" pitchFamily="18" charset="0"/>
              </a:rPr>
              <a:t>Združeni z vsemi brati in sestrami sveta, </a:t>
            </a:r>
          </a:p>
          <a:p>
            <a:r>
              <a:rPr lang="sl-SI" sz="2000" b="1" dirty="0">
                <a:latin typeface="Cambria" pitchFamily="18" charset="0"/>
              </a:rPr>
              <a:t>ki pričakujejo zmagoslavni Jezusov prihod, obnovimo goreč vzklik: »Pridi, Gospod Jezus!« </a:t>
            </a:r>
          </a:p>
          <a:p>
            <a:r>
              <a:rPr lang="sl-SI" sz="2000" b="1" dirty="0">
                <a:latin typeface="Cambria" pitchFamily="18" charset="0"/>
              </a:rPr>
              <a:t>Skupaj delajmo in molimo za prihod Božjega kraljestva ter slavimo Boga: </a:t>
            </a:r>
          </a:p>
          <a:p>
            <a:endParaRPr lang="sl-SI" sz="2000" dirty="0">
              <a:latin typeface="Cambria" pitchFamily="18" charset="0"/>
            </a:endParaRPr>
          </a:p>
          <a:p>
            <a:endParaRPr lang="sl-SI" sz="2000" dirty="0">
              <a:latin typeface="Cambria" pitchFamily="18" charset="0"/>
            </a:endParaRPr>
          </a:p>
          <a:p>
            <a:r>
              <a:rPr lang="sl-SI" sz="2000" dirty="0">
                <a:latin typeface="Cambria" pitchFamily="18" charset="0"/>
              </a:rPr>
              <a:t>Oče naš… Zdrava Marija… Slava Očetu…</a:t>
            </a:r>
          </a:p>
          <a:p>
            <a:r>
              <a:rPr lang="sl-SI" sz="2000" dirty="0">
                <a:latin typeface="Cambria" pitchFamily="18" charset="0"/>
              </a:rPr>
              <a:t> </a:t>
            </a:r>
          </a:p>
          <a:p>
            <a:endParaRPr lang="sl-SI" sz="2000" dirty="0">
              <a:latin typeface="Cambria" pitchFamily="18" charset="0"/>
            </a:endParaRPr>
          </a:p>
          <a:p>
            <a:r>
              <a:rPr lang="sl-SI" sz="2000" b="1" dirty="0">
                <a:latin typeface="Cambria" pitchFamily="18" charset="0"/>
              </a:rPr>
              <a:t> </a:t>
            </a:r>
            <a:r>
              <a:rPr lang="sl-SI" sz="2000" b="1" i="1" dirty="0">
                <a:latin typeface="Cambria" pitchFamily="18" charset="0"/>
              </a:rPr>
              <a:t>V imenu Očeta in Sina in Svetega Duha. Amen.</a:t>
            </a:r>
            <a:endParaRPr lang="sl-SI" sz="2000" dirty="0">
              <a:latin typeface="Cambria" pitchFamily="18" charset="0"/>
            </a:endParaRPr>
          </a:p>
        </p:txBody>
      </p:sp>
      <p:sp>
        <p:nvSpPr>
          <p:cNvPr id="7" name="Naslov 1"/>
          <p:cNvSpPr txBox="1">
            <a:spLocks/>
          </p:cNvSpPr>
          <p:nvPr/>
        </p:nvSpPr>
        <p:spPr>
          <a:xfrm>
            <a:off x="0" y="616421"/>
            <a:ext cx="9504808" cy="461665"/>
          </a:xfrm>
          <a:prstGeom prst="rect">
            <a:avLst/>
          </a:prstGeom>
          <a:noFill/>
          <a:ln>
            <a:noFill/>
          </a:ln>
        </p:spPr>
        <p:txBody>
          <a:bodyPr wrap="square"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sl-SI" sz="3000" b="1" dirty="0">
                <a:solidFill>
                  <a:srgbClr val="CC0000"/>
                </a:solidFill>
                <a:effectLst>
                  <a:outerShdw blurRad="177800" dist="203200" dir="2040000" sx="102000" sy="102000" algn="l" rotWithShape="0">
                    <a:schemeClr val="accent6">
                      <a:lumMod val="75000"/>
                      <a:alpha val="73000"/>
                    </a:schemeClr>
                  </a:outerShdw>
                </a:effectLst>
                <a:latin typeface="Cambria" pitchFamily="18" charset="0"/>
                <a:ea typeface="Microsoft YaHei" pitchFamily="2"/>
                <a:cs typeface="Mangal" pitchFamily="2"/>
              </a:rPr>
              <a:t>Sklep</a:t>
            </a:r>
            <a:endParaRPr kumimoji="0" lang="sl-SI" sz="3000" b="1" i="0" u="none" strike="noStrike" kern="1200" cap="none" spc="0" normalizeH="0" baseline="0" noProof="0" dirty="0">
              <a:ln>
                <a:noFill/>
              </a:ln>
              <a:solidFill>
                <a:srgbClr val="CC0000"/>
              </a:solidFill>
              <a:effectLst>
                <a:outerShdw blurRad="177800" dist="203200" dir="2040000" sx="102000" sy="102000" algn="l" rotWithShape="0">
                  <a:schemeClr val="accent6">
                    <a:lumMod val="75000"/>
                    <a:alpha val="73000"/>
                  </a:schemeClr>
                </a:outerShdw>
              </a:effectLst>
              <a:uLnTx/>
              <a:uFillTx/>
              <a:latin typeface="Cambria" pitchFamily="18" charset="0"/>
              <a:ea typeface="Microsoft YaHei" pitchFamily="2"/>
              <a:cs typeface="Mangal" pitchFamily="2"/>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ivzeto">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TotalTime>
  <Words>2851</Words>
  <Application>Microsoft Office PowerPoint</Application>
  <PresentationFormat>Po meri</PresentationFormat>
  <Paragraphs>256</Paragraphs>
  <Slides>16</Slides>
  <Notes>16</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16</vt:i4>
      </vt:variant>
    </vt:vector>
  </HeadingPairs>
  <TitlesOfParts>
    <vt:vector size="22" baseType="lpstr">
      <vt:lpstr>Arial</vt:lpstr>
      <vt:lpstr>Calibri</vt:lpstr>
      <vt:lpstr>Cambria</vt:lpstr>
      <vt:lpstr>StarSymbol</vt:lpstr>
      <vt:lpstr>Times New Roman</vt:lpstr>
      <vt:lpstr>Privzeto</vt:lpstr>
      <vt:lpstr>POT LUČI</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 LUČI</dc:title>
  <dc:creator>Miran</dc:creator>
  <cp:lastModifiedBy>fani.pecar@gmail.com</cp:lastModifiedBy>
  <cp:revision>35</cp:revision>
  <dcterms:created xsi:type="dcterms:W3CDTF">2018-04-08T17:58:03Z</dcterms:created>
  <dcterms:modified xsi:type="dcterms:W3CDTF">2021-04-15T08:57:33Z</dcterms:modified>
</cp:coreProperties>
</file>